
<file path=[Content_Types].xml><?xml version="1.0" encoding="utf-8"?>
<Types xmlns="http://schemas.openxmlformats.org/package/2006/content-types">
  <Default Extension="emf" ContentType="image/x-emf"/>
  <Default Extension="jpeg" ContentType="image/jpeg"/>
  <Default Extension="jpg" ContentType="image/pn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3.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4.xml" ContentType="application/vnd.openxmlformats-officedocument.theme+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theme/theme5.xml" ContentType="application/vnd.openxmlformats-officedocument.theme+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theme/theme6.xml" ContentType="application/vnd.openxmlformats-officedocument.theme+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theme/theme7.xml" ContentType="application/vnd.openxmlformats-officedocument.theme+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theme/theme8.xml" ContentType="application/vnd.openxmlformats-officedocument.theme+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4"/>
    <p:sldMasterId id="2147483683" r:id="rId5"/>
    <p:sldMasterId id="2147483703" r:id="rId6"/>
    <p:sldMasterId id="2147483745" r:id="rId7"/>
    <p:sldMasterId id="2147483780" r:id="rId8"/>
    <p:sldMasterId id="2147483825" r:id="rId9"/>
    <p:sldMasterId id="2147483835" r:id="rId10"/>
    <p:sldMasterId id="2147483848" r:id="rId11"/>
    <p:sldMasterId id="2147483891" r:id="rId12"/>
  </p:sldMasterIdLst>
  <p:notesMasterIdLst>
    <p:notesMasterId r:id="rId26"/>
  </p:notesMasterIdLst>
  <p:handoutMasterIdLst>
    <p:handoutMasterId r:id="rId27"/>
  </p:handoutMasterIdLst>
  <p:sldIdLst>
    <p:sldId id="1997394402" r:id="rId13"/>
    <p:sldId id="1997394434" r:id="rId14"/>
    <p:sldId id="1997394353" r:id="rId15"/>
    <p:sldId id="1997394433" r:id="rId16"/>
    <p:sldId id="1997394363" r:id="rId17"/>
    <p:sldId id="1997394331" r:id="rId18"/>
    <p:sldId id="1997394347" r:id="rId19"/>
    <p:sldId id="1997394442" r:id="rId20"/>
    <p:sldId id="1997394439" r:id="rId21"/>
    <p:sldId id="1997394438" r:id="rId22"/>
    <p:sldId id="1997394346" r:id="rId23"/>
    <p:sldId id="1997394444" r:id="rId24"/>
    <p:sldId id="310" r:id="rId25"/>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86" userDrawn="1">
          <p15:clr>
            <a:srgbClr val="A4A3A4"/>
          </p15:clr>
        </p15:guide>
        <p15:guide id="2" pos="2880" userDrawn="1">
          <p15:clr>
            <a:srgbClr val="A4A3A4"/>
          </p15:clr>
        </p15:guide>
        <p15:guide id="3" pos="3120" userDrawn="1">
          <p15:clr>
            <a:srgbClr val="A4A3A4"/>
          </p15:clr>
        </p15:guide>
        <p15:guide id="4" orient="horz" pos="3888" userDrawn="1">
          <p15:clr>
            <a:srgbClr val="A4A3A4"/>
          </p15:clr>
        </p15:guide>
        <p15:guide id="5" orient="horz" pos="3782" userDrawn="1">
          <p15:clr>
            <a:srgbClr val="A4A3A4"/>
          </p15:clr>
        </p15:guide>
        <p15:guide id="6" orient="horz" pos="2340" userDrawn="1">
          <p15:clr>
            <a:srgbClr val="A4A3A4"/>
          </p15:clr>
        </p15:guide>
        <p15:guide id="7" pos="5088" userDrawn="1">
          <p15:clr>
            <a:srgbClr val="A4A3A4"/>
          </p15:clr>
        </p15:guide>
        <p15:guide id="8" pos="2400" userDrawn="1">
          <p15:clr>
            <a:srgbClr val="A4A3A4"/>
          </p15:clr>
        </p15:guide>
        <p15:guide id="9" orient="horz" pos="2158">
          <p15:clr>
            <a:srgbClr val="A4A3A4"/>
          </p15:clr>
        </p15:guide>
        <p15:guide id="10" orient="horz" pos="840">
          <p15:clr>
            <a:srgbClr val="A4A3A4"/>
          </p15:clr>
        </p15:guide>
        <p15:guide id="11" orient="horz" pos="672">
          <p15:clr>
            <a:srgbClr val="A4A3A4"/>
          </p15:clr>
        </p15:guide>
        <p15:guide id="12" orient="horz" pos="216">
          <p15:clr>
            <a:srgbClr val="A4A3A4"/>
          </p15:clr>
        </p15:guide>
        <p15:guide id="13" pos="4685">
          <p15:clr>
            <a:srgbClr val="A4A3A4"/>
          </p15:clr>
        </p15:guide>
        <p15:guide id="14" pos="5559">
          <p15:clr>
            <a:srgbClr val="A4A3A4"/>
          </p15:clr>
        </p15:guide>
        <p15:guide id="15" pos="200">
          <p15:clr>
            <a:srgbClr val="A4A3A4"/>
          </p15:clr>
        </p15:guide>
        <p15:guide id="16" pos="1550">
          <p15:clr>
            <a:srgbClr val="A4A3A4"/>
          </p15:clr>
        </p15:guide>
        <p15:guide id="17" pos="423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767552" initials="A" lastIdx="14" clrIdx="0"/>
  <p:cmAuthor id="7" name="Andrea Horta" initials="AH" lastIdx="10" clrIdx="7">
    <p:extLst>
      <p:ext uri="{19B8F6BF-5375-455C-9EA6-DF929625EA0E}">
        <p15:presenceInfo xmlns:p15="http://schemas.microsoft.com/office/powerpoint/2012/main" userId="48ccea5b553a97ee" providerId="Windows Live"/>
      </p:ext>
    </p:extLst>
  </p:cmAuthor>
  <p:cmAuthor id="1" name="Jeffrey Oddo" initials="JO" lastIdx="0" clrIdx="1"/>
  <p:cmAuthor id="8" name="Farrell, Andrea M" initials="FAM" lastIdx="5" clrIdx="8">
    <p:extLst>
      <p:ext uri="{19B8F6BF-5375-455C-9EA6-DF929625EA0E}">
        <p15:presenceInfo xmlns:p15="http://schemas.microsoft.com/office/powerpoint/2012/main" userId="S::FarrellA@aetna.com::38d368e1-8fa1-4b57-af5a-90a5e8b563b2" providerId="AD"/>
      </p:ext>
    </p:extLst>
  </p:cmAuthor>
  <p:cmAuthor id="2" name="Jennifer Kane" initials="JK" lastIdx="2" clrIdx="2"/>
  <p:cmAuthor id="3" name="Burdick, Sarah J" initials="BSJ" lastIdx="1" clrIdx="3">
    <p:extLst>
      <p:ext uri="{19B8F6BF-5375-455C-9EA6-DF929625EA0E}">
        <p15:presenceInfo xmlns:p15="http://schemas.microsoft.com/office/powerpoint/2012/main" userId="Burdick, Sarah J" providerId="None"/>
      </p:ext>
    </p:extLst>
  </p:cmAuthor>
  <p:cmAuthor id="4" name="Verzola, Sharon Mae" initials="VSM" lastIdx="25" clrIdx="4">
    <p:extLst>
      <p:ext uri="{19B8F6BF-5375-455C-9EA6-DF929625EA0E}">
        <p15:presenceInfo xmlns:p15="http://schemas.microsoft.com/office/powerpoint/2012/main" userId="Verzola, Sharon Mae" providerId="None"/>
      </p:ext>
    </p:extLst>
  </p:cmAuthor>
  <p:cmAuthor id="5" name="Burdick, Sarah J" initials="BSJ [2]" lastIdx="160" clrIdx="5">
    <p:extLst>
      <p:ext uri="{19B8F6BF-5375-455C-9EA6-DF929625EA0E}">
        <p15:presenceInfo xmlns:p15="http://schemas.microsoft.com/office/powerpoint/2012/main" userId="S::BurdickS@aetna.com::fa0debe8-afd6-409e-98fa-0596b4b45569" providerId="AD"/>
      </p:ext>
    </p:extLst>
  </p:cmAuthor>
  <p:cmAuthor id="6" name="Holly" initials="H" lastIdx="24" clrIdx="6">
    <p:extLst>
      <p:ext uri="{19B8F6BF-5375-455C-9EA6-DF929625EA0E}">
        <p15:presenceInfo xmlns:p15="http://schemas.microsoft.com/office/powerpoint/2012/main" userId="S::ChecchiaH@aetna.com::c1f754a4-4328-4af4-b1c2-9139c0218b0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D3F98"/>
    <a:srgbClr val="686868"/>
    <a:srgbClr val="00A78E"/>
    <a:srgbClr val="66CABB"/>
    <a:srgbClr val="D20962"/>
    <a:srgbClr val="C2C0C0"/>
    <a:srgbClr val="414141"/>
    <a:srgbClr val="AA0061"/>
    <a:srgbClr val="E46B95"/>
    <a:srgbClr val="E5B2C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9418CF-B3DD-4F5E-9048-2BD1FAECE434}" v="4" dt="2022-04-29T14:56:37.6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0" autoAdjust="0"/>
    <p:restoredTop sz="93907" autoAdjust="0"/>
  </p:normalViewPr>
  <p:slideViewPr>
    <p:cSldViewPr snapToGrid="0">
      <p:cViewPr varScale="1">
        <p:scale>
          <a:sx n="59" d="100"/>
          <a:sy n="59" d="100"/>
        </p:scale>
        <p:origin x="1892" y="52"/>
      </p:cViewPr>
      <p:guideLst>
        <p:guide orient="horz" pos="2286"/>
        <p:guide pos="2880"/>
        <p:guide pos="3120"/>
        <p:guide orient="horz" pos="3888"/>
        <p:guide orient="horz" pos="3782"/>
        <p:guide orient="horz" pos="2340"/>
        <p:guide pos="5088"/>
        <p:guide pos="2400"/>
        <p:guide orient="horz" pos="2158"/>
        <p:guide orient="horz" pos="840"/>
        <p:guide orient="horz" pos="672"/>
        <p:guide orient="horz" pos="216"/>
        <p:guide pos="4685"/>
        <p:guide pos="5559"/>
        <p:guide pos="200"/>
        <p:guide pos="1550"/>
        <p:guide pos="4232"/>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9.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5.xml"/><Relationship Id="rId25" Type="http://schemas.openxmlformats.org/officeDocument/2006/relationships/slide" Target="slides/slide13.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2.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commentAuthors" Target="commentAuthors.xml"/><Relationship Id="rId10" Type="http://schemas.openxmlformats.org/officeDocument/2006/relationships/slideMaster" Target="slideMasters/slideMaster7.xml"/><Relationship Id="rId19" Type="http://schemas.openxmlformats.org/officeDocument/2006/relationships/slide" Target="slides/slide7.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handoutMaster" Target="handoutMasters/handoutMaster1.xml"/><Relationship Id="rId30" Type="http://schemas.openxmlformats.org/officeDocument/2006/relationships/viewProps" Target="viewProps.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48666718-0C99-FE43-99C3-35EC6387CCC0}" type="datetimeFigureOut">
              <a:rPr lang="en-US" smtClean="0"/>
              <a:t>10/25/2022</a:t>
            </a:fld>
            <a:endParaRPr lang="en-US"/>
          </a:p>
        </p:txBody>
      </p:sp>
      <p:sp>
        <p:nvSpPr>
          <p:cNvPr id="4" name="Footer Placeholder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D7C29365-4ED7-4B49-82D9-92CD6B538A63}" type="slidenum">
              <a:rPr lang="en-US" smtClean="0"/>
              <a:t>‹#›</a:t>
            </a:fld>
            <a:endParaRPr lang="en-US"/>
          </a:p>
        </p:txBody>
      </p:sp>
    </p:spTree>
    <p:extLst>
      <p:ext uri="{BB962C8B-B14F-4D97-AF65-F5344CB8AC3E}">
        <p14:creationId xmlns:p14="http://schemas.microsoft.com/office/powerpoint/2010/main" val="8077180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16ABCF7F-C129-704C-961D-1546340879BE}" type="datetimeFigureOut">
              <a:rPr lang="en-US" smtClean="0"/>
              <a:t>10/25/2022</a:t>
            </a:fld>
            <a:endParaRPr lang="en-US"/>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60163757-1D20-ED4F-BE1E-2A4F3CD04102}" type="slidenum">
              <a:rPr lang="en-US" smtClean="0"/>
              <a:t>‹#›</a:t>
            </a:fld>
            <a:endParaRPr lang="en-US"/>
          </a:p>
        </p:txBody>
      </p:sp>
    </p:spTree>
    <p:extLst>
      <p:ext uri="{BB962C8B-B14F-4D97-AF65-F5344CB8AC3E}">
        <p14:creationId xmlns:p14="http://schemas.microsoft.com/office/powerpoint/2010/main" val="8785986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F3602A9-8758-452A-A149-3AFA171A8A7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68845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A | Preferred">
    <p:bg>
      <p:bgPr>
        <a:solidFill>
          <a:schemeClr val="accent2"/>
        </a:solidFill>
        <a:effectLst/>
      </p:bgPr>
    </p:bg>
    <p:spTree>
      <p:nvGrpSpPr>
        <p:cNvPr id="1" name=""/>
        <p:cNvGrpSpPr/>
        <p:nvPr/>
      </p:nvGrpSpPr>
      <p:grpSpPr>
        <a:xfrm>
          <a:off x="0" y="0"/>
          <a:ext cx="0" cy="0"/>
          <a:chOff x="0" y="0"/>
          <a:chExt cx="0" cy="0"/>
        </a:xfrm>
      </p:grpSpPr>
      <p:sp>
        <p:nvSpPr>
          <p:cNvPr id="7" name="Rectangle 6"/>
          <p:cNvSpPr/>
          <p:nvPr userDrawn="1"/>
        </p:nvSpPr>
        <p:spPr>
          <a:xfrm>
            <a:off x="-1" y="4114800"/>
            <a:ext cx="9144001" cy="2743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p:cNvSpPr>
            <a:spLocks noGrp="1"/>
          </p:cNvSpPr>
          <p:nvPr>
            <p:ph type="pic" sz="quarter" idx="10" hasCustomPrompt="1"/>
          </p:nvPr>
        </p:nvSpPr>
        <p:spPr>
          <a:xfrm>
            <a:off x="0" y="1"/>
            <a:ext cx="9144000" cy="4350553"/>
          </a:xfrm>
          <a:solidFill>
            <a:schemeClr val="bg2"/>
          </a:solidFill>
        </p:spPr>
        <p:txBody>
          <a:bodyPr anchor="ctr"/>
          <a:lstStyle>
            <a:lvl1pPr algn="ctr">
              <a:lnSpc>
                <a:spcPct val="80000"/>
              </a:lnSpc>
              <a:defRPr sz="7202" b="1">
                <a:solidFill>
                  <a:schemeClr val="bg2">
                    <a:lumMod val="20000"/>
                    <a:lumOff val="80000"/>
                  </a:schemeClr>
                </a:solidFill>
                <a:latin typeface="Open Sans Bold"/>
                <a:cs typeface="Open Sans Bold"/>
              </a:defRPr>
            </a:lvl1pPr>
          </a:lstStyle>
          <a:p>
            <a:r>
              <a:rPr lang="en-US"/>
              <a:t>IMAGE</a:t>
            </a:r>
            <a:br>
              <a:rPr lang="en-US"/>
            </a:br>
            <a:r>
              <a:rPr lang="en-US"/>
              <a:t>with Aetna logo </a:t>
            </a:r>
          </a:p>
        </p:txBody>
      </p:sp>
      <p:sp>
        <p:nvSpPr>
          <p:cNvPr id="10" name="Title 1"/>
          <p:cNvSpPr>
            <a:spLocks noGrp="1"/>
          </p:cNvSpPr>
          <p:nvPr>
            <p:ph type="ctrTitle" hasCustomPrompt="1"/>
          </p:nvPr>
        </p:nvSpPr>
        <p:spPr bwMode="white">
          <a:xfrm>
            <a:off x="2026911" y="4548186"/>
            <a:ext cx="5097090" cy="1215588"/>
          </a:xfrm>
        </p:spPr>
        <p:txBody>
          <a:bodyPr anchor="b"/>
          <a:lstStyle>
            <a:lvl1pPr algn="ctr">
              <a:lnSpc>
                <a:spcPct val="80000"/>
              </a:lnSpc>
              <a:defRPr sz="4400" b="0" i="0" cap="none" baseline="0">
                <a:solidFill>
                  <a:srgbClr val="FFFFFF"/>
                </a:solidFill>
                <a:latin typeface="Domaine Display Bold" panose="020A0803080505060203" pitchFamily="18" charset="0"/>
                <a:ea typeface="Domaine Display Bold" panose="020A0803080505060203" pitchFamily="18" charset="0"/>
                <a:cs typeface="Domaine Display Bold" panose="020A0803080505060203" pitchFamily="18" charset="0"/>
              </a:defRPr>
            </a:lvl1pPr>
          </a:lstStyle>
          <a:p>
            <a:r>
              <a:rPr lang="en-US"/>
              <a:t>Presentation </a:t>
            </a:r>
            <a:br>
              <a:rPr lang="en-US"/>
            </a:br>
            <a:r>
              <a:rPr lang="en-US"/>
              <a:t>title</a:t>
            </a:r>
          </a:p>
        </p:txBody>
      </p:sp>
      <p:sp>
        <p:nvSpPr>
          <p:cNvPr id="15" name="Text Placeholder 7"/>
          <p:cNvSpPr>
            <a:spLocks noGrp="1"/>
          </p:cNvSpPr>
          <p:nvPr>
            <p:ph type="body" sz="quarter" idx="11" hasCustomPrompt="1"/>
          </p:nvPr>
        </p:nvSpPr>
        <p:spPr>
          <a:xfrm>
            <a:off x="354399" y="6173393"/>
            <a:ext cx="1772111" cy="431800"/>
          </a:xfrm>
        </p:spPr>
        <p:txBody>
          <a:bodyPr anchor="b"/>
          <a:lstStyle>
            <a:lvl1pPr>
              <a:defRPr sz="900" baseline="0">
                <a:solidFill>
                  <a:srgbClr val="FFFFFF"/>
                </a:solidFill>
                <a:latin typeface="Open Sans" charset="0"/>
                <a:ea typeface="Open Sans" charset="0"/>
                <a:cs typeface="Open Sans" charset="0"/>
              </a:defRPr>
            </a:lvl1pPr>
          </a:lstStyle>
          <a:p>
            <a:pPr lvl="0"/>
            <a:r>
              <a:rPr lang="en-US" noProof="0"/>
              <a:t>Presenter Name</a:t>
            </a:r>
          </a:p>
        </p:txBody>
      </p:sp>
      <p:sp>
        <p:nvSpPr>
          <p:cNvPr id="16" name="Text Placeholder 7"/>
          <p:cNvSpPr>
            <a:spLocks noGrp="1"/>
          </p:cNvSpPr>
          <p:nvPr>
            <p:ph type="body" sz="quarter" idx="12" hasCustomPrompt="1"/>
          </p:nvPr>
        </p:nvSpPr>
        <p:spPr>
          <a:xfrm>
            <a:off x="7044255" y="6173393"/>
            <a:ext cx="1772111" cy="431800"/>
          </a:xfrm>
        </p:spPr>
        <p:txBody>
          <a:bodyPr anchor="b"/>
          <a:lstStyle>
            <a:lvl1pPr algn="r">
              <a:defRPr sz="900" baseline="0">
                <a:solidFill>
                  <a:srgbClr val="FFFFFF"/>
                </a:solidFill>
                <a:latin typeface="Open Sans" charset="0"/>
                <a:ea typeface="Open Sans" charset="0"/>
                <a:cs typeface="Open Sans" charset="0"/>
              </a:defRPr>
            </a:lvl1pPr>
          </a:lstStyle>
          <a:p>
            <a:pPr lvl="0"/>
            <a:r>
              <a:rPr lang="en-US"/>
              <a:t>Date</a:t>
            </a:r>
          </a:p>
        </p:txBody>
      </p:sp>
      <p:sp>
        <p:nvSpPr>
          <p:cNvPr id="9" name="Subtitle 2"/>
          <p:cNvSpPr>
            <a:spLocks noGrp="1"/>
          </p:cNvSpPr>
          <p:nvPr>
            <p:ph type="subTitle" idx="1" hasCustomPrompt="1"/>
          </p:nvPr>
        </p:nvSpPr>
        <p:spPr bwMode="white">
          <a:xfrm>
            <a:off x="2627276" y="5821809"/>
            <a:ext cx="3896359" cy="335328"/>
          </a:xfrm>
        </p:spPr>
        <p:txBody>
          <a:bodyPr anchor="t">
            <a:normAutofit/>
          </a:bodyPr>
          <a:lstStyle>
            <a:lvl1pPr marL="0" indent="0" algn="ctr">
              <a:buNone/>
              <a:defRPr sz="1400" b="0" cap="none" spc="0" baseline="0">
                <a:solidFill>
                  <a:srgbClr val="FFFFFF"/>
                </a:solidFill>
                <a:latin typeface="Open Sans" charset="0"/>
                <a:ea typeface="Open Sans" charset="0"/>
                <a:cs typeface="Open Sans" charset="0"/>
              </a:defRPr>
            </a:lvl1pPr>
            <a:lvl2pPr marL="342660" indent="0" algn="ctr">
              <a:buNone/>
              <a:defRPr>
                <a:solidFill>
                  <a:schemeClr val="tx1">
                    <a:tint val="75000"/>
                  </a:schemeClr>
                </a:solidFill>
              </a:defRPr>
            </a:lvl2pPr>
            <a:lvl3pPr marL="685318" indent="0" algn="ctr">
              <a:buNone/>
              <a:defRPr>
                <a:solidFill>
                  <a:schemeClr val="tx1">
                    <a:tint val="75000"/>
                  </a:schemeClr>
                </a:solidFill>
              </a:defRPr>
            </a:lvl3pPr>
            <a:lvl4pPr marL="1027980" indent="0" algn="ctr">
              <a:buNone/>
              <a:defRPr>
                <a:solidFill>
                  <a:schemeClr val="tx1">
                    <a:tint val="75000"/>
                  </a:schemeClr>
                </a:solidFill>
              </a:defRPr>
            </a:lvl4pPr>
            <a:lvl5pPr marL="1370637" indent="0" algn="ctr">
              <a:buNone/>
              <a:defRPr>
                <a:solidFill>
                  <a:schemeClr val="tx1">
                    <a:tint val="75000"/>
                  </a:schemeClr>
                </a:solidFill>
              </a:defRPr>
            </a:lvl5pPr>
            <a:lvl6pPr marL="1713298" indent="0" algn="ctr">
              <a:buNone/>
              <a:defRPr>
                <a:solidFill>
                  <a:schemeClr val="tx1">
                    <a:tint val="75000"/>
                  </a:schemeClr>
                </a:solidFill>
              </a:defRPr>
            </a:lvl6pPr>
            <a:lvl7pPr marL="2055958" indent="0" algn="ctr">
              <a:buNone/>
              <a:defRPr>
                <a:solidFill>
                  <a:schemeClr val="tx1">
                    <a:tint val="75000"/>
                  </a:schemeClr>
                </a:solidFill>
              </a:defRPr>
            </a:lvl7pPr>
            <a:lvl8pPr marL="2398614" indent="0" algn="ctr">
              <a:buNone/>
              <a:defRPr>
                <a:solidFill>
                  <a:schemeClr val="tx1">
                    <a:tint val="75000"/>
                  </a:schemeClr>
                </a:solidFill>
              </a:defRPr>
            </a:lvl8pPr>
            <a:lvl9pPr marL="2741277" indent="0" algn="ctr">
              <a:buNone/>
              <a:defRPr>
                <a:solidFill>
                  <a:schemeClr val="tx1">
                    <a:tint val="75000"/>
                  </a:schemeClr>
                </a:solidFill>
              </a:defRPr>
            </a:lvl9pPr>
          </a:lstStyle>
          <a:p>
            <a:r>
              <a:rPr lang="en-US"/>
              <a:t>Presentation subtitle</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Header | Text | ImageRT | no logo">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5029200" y="0"/>
            <a:ext cx="4114800" cy="6858000"/>
          </a:xfrm>
          <a:solidFill>
            <a:schemeClr val="bg2"/>
          </a:solidFill>
        </p:spPr>
        <p:txBody>
          <a:bodyPr/>
          <a:lstStyle/>
          <a:p>
            <a:r>
              <a:rPr lang="en-US"/>
              <a:t>Click icon to add picture</a:t>
            </a:r>
          </a:p>
        </p:txBody>
      </p:sp>
      <p:sp>
        <p:nvSpPr>
          <p:cNvPr id="2" name="Title 1"/>
          <p:cNvSpPr>
            <a:spLocks noGrp="1"/>
          </p:cNvSpPr>
          <p:nvPr>
            <p:ph type="title" hasCustomPrompt="1"/>
          </p:nvPr>
        </p:nvSpPr>
        <p:spPr>
          <a:xfrm>
            <a:off x="320040" y="320040"/>
            <a:ext cx="4115872" cy="731520"/>
          </a:xfrm>
        </p:spPr>
        <p:txBody>
          <a:bodyPr anchor="ctr"/>
          <a:lstStyle>
            <a:lvl1pPr>
              <a:defRPr>
                <a:solidFill>
                  <a:srgbClr val="7D3F98"/>
                </a:solidFill>
              </a:defRPr>
            </a:lvl1pPr>
          </a:lstStyle>
          <a:p>
            <a:r>
              <a:rPr lang="en-US"/>
              <a:t>Title</a:t>
            </a:r>
          </a:p>
        </p:txBody>
      </p:sp>
      <p:sp>
        <p:nvSpPr>
          <p:cNvPr id="4" name="Content Placeholder 3"/>
          <p:cNvSpPr>
            <a:spLocks noGrp="1"/>
          </p:cNvSpPr>
          <p:nvPr>
            <p:ph sz="quarter" idx="10" hasCustomPrompt="1"/>
          </p:nvPr>
        </p:nvSpPr>
        <p:spPr>
          <a:xfrm>
            <a:off x="320040" y="1325880"/>
            <a:ext cx="4115872" cy="4846320"/>
          </a:xfrm>
        </p:spPr>
        <p:txBody>
          <a:bodyPr/>
          <a:lstStyle>
            <a:lvl1pPr>
              <a:spcBef>
                <a:spcPts val="1800"/>
              </a:spcBef>
              <a:defRPr sz="1400" b="1">
                <a:solidFill>
                  <a:schemeClr val="tx2"/>
                </a:solidFill>
                <a:latin typeface="Open Sans Bold"/>
                <a:cs typeface="Open Sans Bold"/>
              </a:defRPr>
            </a:lvl1pPr>
            <a:lvl2pPr marL="0" indent="0">
              <a:spcBef>
                <a:spcPts val="1200"/>
              </a:spcBef>
              <a:buFontTx/>
              <a:buNone/>
              <a:defRPr sz="1400"/>
            </a:lvl2pPr>
            <a:lvl3pPr marL="150059" indent="-150059">
              <a:spcBef>
                <a:spcPts val="300"/>
              </a:spcBef>
              <a:buFont typeface="Arial"/>
              <a:buChar char="•"/>
              <a:defRPr sz="1400"/>
            </a:lvl3pPr>
            <a:lvl4pPr marL="298927" indent="-150059">
              <a:spcBef>
                <a:spcPts val="300"/>
              </a:spcBef>
              <a:buFont typeface="Lucida Grande"/>
              <a:buChar char="-"/>
              <a:defRPr sz="1400"/>
            </a:lvl4pPr>
            <a:lvl5pPr>
              <a:defRPr sz="1350"/>
            </a:lvl5pPr>
          </a:lstStyle>
          <a:p>
            <a:pPr lvl="0"/>
            <a:r>
              <a:rPr lang="en-US"/>
              <a:t>Header</a:t>
            </a:r>
          </a:p>
          <a:p>
            <a:pPr lvl="1"/>
            <a:r>
              <a:rPr lang="en-US"/>
              <a:t>First-level</a:t>
            </a:r>
          </a:p>
          <a:p>
            <a:pPr lvl="2"/>
            <a:r>
              <a:rPr lang="en-US"/>
              <a:t>Second-level</a:t>
            </a:r>
          </a:p>
          <a:p>
            <a:pPr lvl="3"/>
            <a:r>
              <a:rPr lang="en-US"/>
              <a:t>Third-level</a:t>
            </a:r>
          </a:p>
        </p:txBody>
      </p:sp>
      <p:sp>
        <p:nvSpPr>
          <p:cNvPr id="10" name="Content Placeholder 8"/>
          <p:cNvSpPr txBox="1">
            <a:spLocks/>
          </p:cNvSpPr>
          <p:nvPr userDrawn="1"/>
        </p:nvSpPr>
        <p:spPr>
          <a:xfrm>
            <a:off x="8379106" y="6418626"/>
            <a:ext cx="550870" cy="228600"/>
          </a:xfrm>
          <a:prstGeom prst="rect">
            <a:avLst/>
          </a:prstGeom>
        </p:spPr>
        <p:txBody>
          <a:bodyPr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b="0" i="0">
                <a:solidFill>
                  <a:srgbClr val="FFFFFF"/>
                </a:solidFill>
                <a:latin typeface="Open Sans" charset="0"/>
                <a:ea typeface="Open Sans" charset="0"/>
                <a:cs typeface="Open Sans" charset="0"/>
              </a:rPr>
              <a:t> </a:t>
            </a:r>
            <a:fld id="{38743595-4496-5147-A886-7D133864DF76}" type="slidenum">
              <a:rPr lang="en-US" sz="1000" b="0" i="0" smtClean="0">
                <a:solidFill>
                  <a:srgbClr val="FFFFFF"/>
                </a:solidFill>
                <a:latin typeface="Open Sans" charset="0"/>
                <a:ea typeface="Open Sans" charset="0"/>
                <a:cs typeface="Open Sans" charset="0"/>
              </a:rPr>
              <a:pPr algn="r"/>
              <a:t>‹#›</a:t>
            </a:fld>
            <a:endParaRPr lang="en-US" sz="1000" b="0" i="0">
              <a:solidFill>
                <a:srgbClr val="FFFFFF"/>
              </a:solidFill>
              <a:latin typeface="Open Sans" charset="0"/>
              <a:ea typeface="Open Sans" charset="0"/>
              <a:cs typeface="Open Sans" charset="0"/>
            </a:endParaRPr>
          </a:p>
        </p:txBody>
      </p:sp>
      <p:cxnSp>
        <p:nvCxnSpPr>
          <p:cNvPr id="8" name="Straight Connector 7"/>
          <p:cNvCxnSpPr/>
          <p:nvPr userDrawn="1"/>
        </p:nvCxnSpPr>
        <p:spPr>
          <a:xfrm>
            <a:off x="320040" y="1051560"/>
            <a:ext cx="425196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3596613" y="6262777"/>
            <a:ext cx="1328468" cy="595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Open Sans Bold"/>
              <a:cs typeface="Open Sans Bold"/>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Key point right with image">
    <p:spTree>
      <p:nvGrpSpPr>
        <p:cNvPr id="1" name=""/>
        <p:cNvGrpSpPr/>
        <p:nvPr/>
      </p:nvGrpSpPr>
      <p:grpSpPr>
        <a:xfrm>
          <a:off x="0" y="0"/>
          <a:ext cx="0" cy="0"/>
          <a:chOff x="0" y="0"/>
          <a:chExt cx="0" cy="0"/>
        </a:xfrm>
      </p:grpSpPr>
      <p:sp>
        <p:nvSpPr>
          <p:cNvPr id="10" name="Picture Placeholder 15"/>
          <p:cNvSpPr>
            <a:spLocks noGrp="1"/>
          </p:cNvSpPr>
          <p:nvPr>
            <p:ph type="pic" sz="quarter" idx="18"/>
          </p:nvPr>
        </p:nvSpPr>
        <p:spPr>
          <a:xfrm>
            <a:off x="294971" y="384048"/>
            <a:ext cx="5659324" cy="5724144"/>
          </a:xfrm>
          <a:solidFill>
            <a:schemeClr val="bg1">
              <a:lumMod val="75000"/>
            </a:schemeClr>
          </a:solidFill>
        </p:spPr>
        <p:txBody>
          <a:bodyPr/>
          <a:lstStyle>
            <a:lvl1pPr algn="ctr">
              <a:defRPr b="0">
                <a:solidFill>
                  <a:schemeClr val="bg2"/>
                </a:solidFill>
              </a:defRPr>
            </a:lvl1pPr>
          </a:lstStyle>
          <a:p>
            <a:r>
              <a:rPr lang="en-US"/>
              <a:t>Click icon to add picture</a:t>
            </a:r>
          </a:p>
        </p:txBody>
      </p:sp>
      <p:sp>
        <p:nvSpPr>
          <p:cNvPr id="8" name="Rectangle 7"/>
          <p:cNvSpPr/>
          <p:nvPr userDrawn="1"/>
        </p:nvSpPr>
        <p:spPr>
          <a:xfrm>
            <a:off x="6125789" y="384048"/>
            <a:ext cx="2729484" cy="57241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Open Sans" panose="020B0606030504020204" pitchFamily="34" charset="0"/>
              <a:cs typeface="Open Sans" panose="020B0606030504020204" pitchFamily="34" charset="0"/>
            </a:endParaRPr>
          </a:p>
        </p:txBody>
      </p:sp>
      <p:sp>
        <p:nvSpPr>
          <p:cNvPr id="9" name="Text Placeholder 8"/>
          <p:cNvSpPr>
            <a:spLocks noGrp="1"/>
          </p:cNvSpPr>
          <p:nvPr>
            <p:ph type="body" sz="quarter" idx="25" hasCustomPrompt="1"/>
          </p:nvPr>
        </p:nvSpPr>
        <p:spPr>
          <a:xfrm>
            <a:off x="6356584" y="2355601"/>
            <a:ext cx="2254177" cy="1665288"/>
          </a:xfrm>
        </p:spPr>
        <p:txBody>
          <a:bodyPr anchor="ctr">
            <a:noAutofit/>
          </a:bodyPr>
          <a:lstStyle>
            <a:lvl1pPr algn="ctr">
              <a:lnSpc>
                <a:spcPct val="90000"/>
              </a:lnSpc>
              <a:spcBef>
                <a:spcPts val="0"/>
              </a:spcBef>
              <a:defRPr sz="2701" b="1" baseline="0">
                <a:solidFill>
                  <a:schemeClr val="bg1"/>
                </a:solidFill>
                <a:latin typeface="Domaine Display Bold" panose="020A0803080505060203" pitchFamily="18" charset="0"/>
              </a:defRPr>
            </a:lvl1pPr>
          </a:lstStyle>
          <a:p>
            <a:pPr lvl="0"/>
            <a:r>
              <a:rPr lang="en-US"/>
              <a:t>Main key </a:t>
            </a:r>
            <a:br>
              <a:rPr lang="en-US"/>
            </a:br>
            <a:r>
              <a:rPr lang="en-US"/>
              <a:t>point here</a:t>
            </a:r>
          </a:p>
        </p:txBody>
      </p:sp>
    </p:spTree>
    <p:extLst>
      <p:ext uri="{BB962C8B-B14F-4D97-AF65-F5344CB8AC3E}">
        <p14:creationId xmlns:p14="http://schemas.microsoft.com/office/powerpoint/2010/main" val="2714917754"/>
      </p:ext>
    </p:extLst>
  </p:cSld>
  <p:clrMapOvr>
    <a:masterClrMapping/>
  </p:clrMapOvr>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Key point righ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D9FBB05-3357-4780-A462-E1632F9687CD}"/>
              </a:ext>
            </a:extLst>
          </p:cNvPr>
          <p:cNvSpPr/>
          <p:nvPr userDrawn="1"/>
        </p:nvSpPr>
        <p:spPr>
          <a:xfrm>
            <a:off x="294971" y="384048"/>
            <a:ext cx="5659280" cy="5724144"/>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05794" tIns="137196" rIns="205794" bIns="34299" numCol="1" spcCol="0" rtlCol="0" fromWordArt="0" anchor="t" anchorCtr="0" forceAA="0" compatLnSpc="1">
            <a:prstTxWarp prst="textNoShape">
              <a:avLst/>
            </a:prstTxWarp>
            <a:noAutofit/>
          </a:bodyPr>
          <a:lstStyle/>
          <a:p>
            <a:pPr algn="ctr"/>
            <a:endParaRPr lang="en-US" sz="1050" b="1">
              <a:solidFill>
                <a:schemeClr val="accent5"/>
              </a:solidFill>
            </a:endParaRPr>
          </a:p>
        </p:txBody>
      </p:sp>
      <p:sp>
        <p:nvSpPr>
          <p:cNvPr id="4" name="Rectangle 3">
            <a:extLst>
              <a:ext uri="{FF2B5EF4-FFF2-40B4-BE49-F238E27FC236}">
                <a16:creationId xmlns:a16="http://schemas.microsoft.com/office/drawing/2014/main" id="{794A32FE-2810-42A8-B752-E7BE219BE9D4}"/>
              </a:ext>
            </a:extLst>
          </p:cNvPr>
          <p:cNvSpPr/>
          <p:nvPr userDrawn="1"/>
        </p:nvSpPr>
        <p:spPr>
          <a:xfrm>
            <a:off x="6125789" y="384048"/>
            <a:ext cx="2729484" cy="57241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Open Sans" panose="020B0606030504020204" pitchFamily="34" charset="0"/>
              <a:cs typeface="Open Sans" panose="020B0606030504020204" pitchFamily="34" charset="0"/>
            </a:endParaRPr>
          </a:p>
        </p:txBody>
      </p:sp>
      <p:sp>
        <p:nvSpPr>
          <p:cNvPr id="5" name="Text Placeholder 8">
            <a:extLst>
              <a:ext uri="{FF2B5EF4-FFF2-40B4-BE49-F238E27FC236}">
                <a16:creationId xmlns:a16="http://schemas.microsoft.com/office/drawing/2014/main" id="{9E36B78F-9812-4688-A185-63B8EC84F689}"/>
              </a:ext>
            </a:extLst>
          </p:cNvPr>
          <p:cNvSpPr>
            <a:spLocks noGrp="1"/>
          </p:cNvSpPr>
          <p:nvPr>
            <p:ph type="body" sz="quarter" idx="25" hasCustomPrompt="1"/>
          </p:nvPr>
        </p:nvSpPr>
        <p:spPr>
          <a:xfrm>
            <a:off x="6356584" y="2355601"/>
            <a:ext cx="2254177" cy="1665288"/>
          </a:xfrm>
        </p:spPr>
        <p:txBody>
          <a:bodyPr anchor="ctr">
            <a:noAutofit/>
          </a:bodyPr>
          <a:lstStyle>
            <a:lvl1pPr algn="ctr">
              <a:lnSpc>
                <a:spcPct val="90000"/>
              </a:lnSpc>
              <a:spcBef>
                <a:spcPts val="0"/>
              </a:spcBef>
              <a:defRPr sz="2701" b="1" baseline="0">
                <a:solidFill>
                  <a:schemeClr val="bg1"/>
                </a:solidFill>
                <a:latin typeface="Domaine Display Bold" panose="020A0803080505060203" pitchFamily="18" charset="0"/>
              </a:defRPr>
            </a:lvl1pPr>
          </a:lstStyle>
          <a:p>
            <a:pPr lvl="0"/>
            <a:r>
              <a:rPr lang="en-US"/>
              <a:t>Main key </a:t>
            </a:r>
            <a:br>
              <a:rPr lang="en-US"/>
            </a:br>
            <a:r>
              <a:rPr lang="en-US"/>
              <a:t>point here</a:t>
            </a:r>
          </a:p>
        </p:txBody>
      </p:sp>
    </p:spTree>
    <p:extLst>
      <p:ext uri="{BB962C8B-B14F-4D97-AF65-F5344CB8AC3E}">
        <p14:creationId xmlns:p14="http://schemas.microsoft.com/office/powerpoint/2010/main" val="20270805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and Content without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649224"/>
            <a:ext cx="7250794" cy="713232"/>
          </a:xfrm>
        </p:spPr>
        <p:txBody>
          <a:bodyPr/>
          <a:lstStyle>
            <a:lvl1pPr>
              <a:defRPr>
                <a:solidFill>
                  <a:schemeClr val="tx2"/>
                </a:solidFill>
              </a:defRPr>
            </a:lvl1pPr>
          </a:lstStyle>
          <a:p>
            <a:r>
              <a:rPr lang="en-US"/>
              <a:t>Click to add title for one column layout</a:t>
            </a:r>
          </a:p>
        </p:txBody>
      </p:sp>
      <p:sp>
        <p:nvSpPr>
          <p:cNvPr id="3" name="Content Placeholder 2"/>
          <p:cNvSpPr>
            <a:spLocks noGrp="1"/>
          </p:cNvSpPr>
          <p:nvPr>
            <p:ph idx="1" hasCustomPrompt="1"/>
          </p:nvPr>
        </p:nvSpPr>
        <p:spPr bwMode="gray">
          <a:xfrm>
            <a:off x="418447" y="1773936"/>
            <a:ext cx="6441339" cy="3977640"/>
          </a:xfrm>
        </p:spPr>
        <p:txBody>
          <a:bodyPr/>
          <a:lstStyle>
            <a:lvl1pPr>
              <a:defRPr sz="1200" cap="none" baseline="0">
                <a:solidFill>
                  <a:schemeClr val="tx2"/>
                </a:solidFill>
              </a:defRPr>
            </a:lvl1pPr>
            <a:lvl2pPr marL="128622" indent="-128622">
              <a:defRPr sz="1200">
                <a:solidFill>
                  <a:schemeClr val="tx2"/>
                </a:solidFill>
              </a:defRPr>
            </a:lvl2pPr>
            <a:lvl3pPr marL="260817" indent="-132195">
              <a:spcBef>
                <a:spcPts val="450"/>
              </a:spcBef>
              <a:defRPr sz="1200" baseline="0">
                <a:solidFill>
                  <a:schemeClr val="tx2"/>
                </a:solidFill>
              </a:defRPr>
            </a:lvl3pPr>
            <a:lvl4pPr marL="382293" indent="-121476">
              <a:spcBef>
                <a:spcPts val="450"/>
              </a:spcBef>
              <a:defRPr sz="1200" baseline="0">
                <a:solidFill>
                  <a:schemeClr val="tx2"/>
                </a:solidFill>
              </a:defRPr>
            </a:lvl4pPr>
            <a:lvl5pPr marL="512105" indent="-129813">
              <a:spcBef>
                <a:spcPts val="450"/>
              </a:spcBef>
              <a:defRPr sz="1200">
                <a:solidFill>
                  <a:schemeClr val="tx2"/>
                </a:solidFill>
              </a:defRPr>
            </a:lvl5pPr>
            <a:lvl6pPr marL="643109" indent="-131004">
              <a:defRPr/>
            </a:lvl6pPr>
            <a:lvl7pPr marL="772922" indent="-129813">
              <a:spcBef>
                <a:spcPts val="450"/>
              </a:spcBef>
              <a:buFont typeface="Arial" panose="020B0604020202020204" pitchFamily="34" charset="0"/>
              <a:buChar char="–"/>
              <a:defRPr sz="1200" baseline="0">
                <a:solidFill>
                  <a:schemeClr val="tx2"/>
                </a:solidFill>
              </a:defRPr>
            </a:lvl7pPr>
            <a:lvl8pPr marL="902734" indent="-131004">
              <a:spcBef>
                <a:spcPts val="450"/>
              </a:spcBef>
              <a:buFont typeface="Arial" panose="020B0604020202020204" pitchFamily="34" charset="0"/>
              <a:buChar char="•"/>
              <a:defRPr sz="1200">
                <a:solidFill>
                  <a:schemeClr val="tx2"/>
                </a:solidFill>
              </a:defRPr>
            </a:lvl8pPr>
            <a:lvl9pPr marL="1033738" indent="-131004">
              <a:spcBef>
                <a:spcPts val="450"/>
              </a:spcBef>
              <a:buFont typeface="Arial" panose="020B0604020202020204" pitchFamily="34" charset="0"/>
              <a:buChar char="–"/>
              <a:defRPr sz="1200" baseline="0">
                <a:solidFill>
                  <a:schemeClr val="tx2"/>
                </a:solidFill>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Tree>
    <p:extLst>
      <p:ext uri="{BB962C8B-B14F-4D97-AF65-F5344CB8AC3E}">
        <p14:creationId xmlns:p14="http://schemas.microsoft.com/office/powerpoint/2010/main" val="1461237137"/>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649224"/>
            <a:ext cx="7250794" cy="713232"/>
          </a:xfrm>
        </p:spPr>
        <p:txBody>
          <a:bodyPr/>
          <a:lstStyle>
            <a:lvl1pPr>
              <a:defRPr>
                <a:solidFill>
                  <a:schemeClr val="tx2"/>
                </a:solidFill>
              </a:defRPr>
            </a:lvl1pPr>
          </a:lstStyle>
          <a:p>
            <a:r>
              <a:rPr lang="en-US"/>
              <a:t>Click to add title for one column layout</a:t>
            </a:r>
          </a:p>
        </p:txBody>
      </p:sp>
      <p:sp>
        <p:nvSpPr>
          <p:cNvPr id="9" name="Content Placeholder 2"/>
          <p:cNvSpPr>
            <a:spLocks noGrp="1"/>
          </p:cNvSpPr>
          <p:nvPr>
            <p:ph idx="1" hasCustomPrompt="1"/>
          </p:nvPr>
        </p:nvSpPr>
        <p:spPr bwMode="gray">
          <a:xfrm>
            <a:off x="418447" y="1774880"/>
            <a:ext cx="6441339" cy="3978221"/>
          </a:xfrm>
        </p:spPr>
        <p:txBody>
          <a:bodyPr/>
          <a:lstStyle>
            <a:lvl1pPr>
              <a:defRPr sz="1500" b="1" cap="none" baseline="0">
                <a:solidFill>
                  <a:schemeClr val="tx2"/>
                </a:solidFill>
              </a:defRPr>
            </a:lvl1pPr>
            <a:lvl2pPr marL="0" indent="0">
              <a:buFontTx/>
              <a:buNone/>
              <a:defRPr sz="1200">
                <a:solidFill>
                  <a:schemeClr val="tx2"/>
                </a:solidFill>
              </a:defRPr>
            </a:lvl2pPr>
            <a:lvl3pPr marL="129813" indent="-129813">
              <a:spcBef>
                <a:spcPts val="900"/>
              </a:spcBef>
              <a:buFont typeface="Arial" panose="020B0604020202020204" pitchFamily="34" charset="0"/>
              <a:buChar char="•"/>
              <a:defRPr sz="1200">
                <a:solidFill>
                  <a:schemeClr val="tx2"/>
                </a:solidFill>
              </a:defRPr>
            </a:lvl3pPr>
            <a:lvl4pPr marL="260817" indent="-131004">
              <a:spcBef>
                <a:spcPts val="450"/>
              </a:spcBef>
              <a:buFont typeface="Arial" panose="020B0604020202020204" pitchFamily="34" charset="0"/>
              <a:buChar char="–"/>
              <a:defRPr sz="1200">
                <a:solidFill>
                  <a:schemeClr val="tx2"/>
                </a:solidFill>
              </a:defRPr>
            </a:lvl4pPr>
            <a:lvl5pPr marL="382293" indent="-121476">
              <a:spcBef>
                <a:spcPts val="450"/>
              </a:spcBef>
              <a:buFont typeface="Arial" panose="020B0604020202020204" pitchFamily="34" charset="0"/>
              <a:buChar char="•"/>
              <a:defRPr sz="1200">
                <a:solidFill>
                  <a:schemeClr val="tx2"/>
                </a:solidFill>
              </a:defRPr>
            </a:lvl5pPr>
            <a:lvl6pPr marL="512105" indent="-129813">
              <a:buFont typeface="Arial" panose="020B0604020202020204" pitchFamily="34" charset="0"/>
              <a:buChar char="–"/>
              <a:defRPr baseline="0"/>
            </a:lvl6pPr>
            <a:lvl7pPr marL="643109" indent="-131004">
              <a:spcBef>
                <a:spcPts val="450"/>
              </a:spcBef>
              <a:buFont typeface="Arial" panose="020B0604020202020204" pitchFamily="34" charset="0"/>
              <a:buChar char="•"/>
              <a:defRPr sz="1200" baseline="0">
                <a:solidFill>
                  <a:schemeClr val="tx2"/>
                </a:solidFill>
              </a:defRPr>
            </a:lvl7pPr>
            <a:lvl8pPr marL="772922" indent="-129813">
              <a:spcBef>
                <a:spcPts val="450"/>
              </a:spcBef>
              <a:buFont typeface="Arial" panose="020B0604020202020204" pitchFamily="34" charset="0"/>
              <a:buChar char="–"/>
              <a:defRPr sz="1200" baseline="0">
                <a:solidFill>
                  <a:schemeClr val="tx2"/>
                </a:solidFill>
              </a:defRPr>
            </a:lvl8pPr>
            <a:lvl9pPr marL="902734" indent="-129813">
              <a:spcBef>
                <a:spcPts val="450"/>
              </a:spcBef>
              <a:buFont typeface="Arial" panose="020B0604020202020204" pitchFamily="34" charset="0"/>
              <a:buChar char="•"/>
              <a:defRPr sz="1200" baseline="0">
                <a:solidFill>
                  <a:schemeClr val="tx2"/>
                </a:solidFill>
              </a:defRPr>
            </a:lvl9pPr>
          </a:lstStyle>
          <a:p>
            <a:pPr lvl="0"/>
            <a:r>
              <a:rPr lang="en-US"/>
              <a:t>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Tree>
    <p:extLst>
      <p:ext uri="{BB962C8B-B14F-4D97-AF65-F5344CB8AC3E}">
        <p14:creationId xmlns:p14="http://schemas.microsoft.com/office/powerpoint/2010/main" val="85090240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649224"/>
            <a:ext cx="7250794" cy="713232"/>
          </a:xfrm>
        </p:spPr>
        <p:txBody>
          <a:bodyPr/>
          <a:lstStyle/>
          <a:p>
            <a:r>
              <a:rPr lang="en-US"/>
              <a:t>Click to add title for two column layout</a:t>
            </a:r>
          </a:p>
        </p:txBody>
      </p:sp>
      <p:sp>
        <p:nvSpPr>
          <p:cNvPr id="8" name="Content Placeholder 2"/>
          <p:cNvSpPr>
            <a:spLocks noGrp="1"/>
          </p:cNvSpPr>
          <p:nvPr>
            <p:ph idx="15" hasCustomPrompt="1"/>
          </p:nvPr>
        </p:nvSpPr>
        <p:spPr bwMode="gray">
          <a:xfrm>
            <a:off x="418447" y="1773937"/>
            <a:ext cx="3772883" cy="3974607"/>
          </a:xfrm>
        </p:spPr>
        <p:txBody>
          <a:bodyPr/>
          <a:lstStyle>
            <a:lvl1pPr>
              <a:defRPr sz="1500" b="1" cap="none" baseline="0">
                <a:solidFill>
                  <a:schemeClr val="tx2"/>
                </a:solidFill>
              </a:defRPr>
            </a:lvl1pPr>
            <a:lvl2pPr marL="0" indent="0">
              <a:buFontTx/>
              <a:buNone/>
              <a:defRPr sz="1200">
                <a:solidFill>
                  <a:schemeClr val="tx2"/>
                </a:solidFill>
              </a:defRPr>
            </a:lvl2pPr>
            <a:lvl3pPr marL="129813" indent="-129813">
              <a:spcBef>
                <a:spcPts val="900"/>
              </a:spcBef>
              <a:buFont typeface="Arial" panose="020B0604020202020204" pitchFamily="34" charset="0"/>
              <a:buChar char="•"/>
              <a:defRPr sz="1200">
                <a:solidFill>
                  <a:schemeClr val="tx2"/>
                </a:solidFill>
              </a:defRPr>
            </a:lvl3pPr>
            <a:lvl4pPr marL="260817" indent="-131004">
              <a:spcBef>
                <a:spcPts val="450"/>
              </a:spcBef>
              <a:buFont typeface="Arial" panose="020B0604020202020204" pitchFamily="34" charset="0"/>
              <a:buChar char="–"/>
              <a:defRPr sz="1200">
                <a:solidFill>
                  <a:schemeClr val="tx2"/>
                </a:solidFill>
              </a:defRPr>
            </a:lvl4pPr>
            <a:lvl5pPr marL="382293" indent="-121476">
              <a:spcBef>
                <a:spcPts val="450"/>
              </a:spcBef>
              <a:buFont typeface="Arial" panose="020B0604020202020204" pitchFamily="34" charset="0"/>
              <a:buChar char="•"/>
              <a:defRPr sz="1200">
                <a:solidFill>
                  <a:schemeClr val="tx2"/>
                </a:solidFill>
              </a:defRPr>
            </a:lvl5pPr>
            <a:lvl6pPr marL="515678" indent="-128622">
              <a:buFont typeface="Arial" panose="020B0604020202020204" pitchFamily="34" charset="0"/>
              <a:buChar char="–"/>
              <a:defRPr/>
            </a:lvl6pPr>
            <a:lvl7pPr marL="645491" indent="-129813">
              <a:spcBef>
                <a:spcPts val="450"/>
              </a:spcBef>
              <a:buFont typeface="Arial" panose="020B0604020202020204" pitchFamily="34" charset="0"/>
              <a:buChar char="•"/>
              <a:defRPr sz="1200">
                <a:solidFill>
                  <a:schemeClr val="tx2"/>
                </a:solidFill>
              </a:defRPr>
            </a:lvl7pPr>
            <a:lvl8pPr marL="772922" indent="-129813">
              <a:spcBef>
                <a:spcPts val="450"/>
              </a:spcBef>
              <a:buFont typeface="Arial" panose="020B0604020202020204" pitchFamily="34" charset="0"/>
              <a:buChar char="–"/>
              <a:defRPr sz="1200">
                <a:solidFill>
                  <a:schemeClr val="tx2"/>
                </a:solidFill>
              </a:defRPr>
            </a:lvl8pPr>
            <a:lvl9pPr marL="902734" indent="-129813">
              <a:spcBef>
                <a:spcPts val="450"/>
              </a:spcBef>
              <a:buFont typeface="Arial" panose="020B0604020202020204" pitchFamily="34" charset="0"/>
              <a:buChar char="•"/>
              <a:defRPr sz="1200" baseline="0">
                <a:solidFill>
                  <a:schemeClr val="tx2"/>
                </a:solidFill>
              </a:defRPr>
            </a:lvl9pPr>
          </a:lstStyle>
          <a:p>
            <a:pPr lvl="0"/>
            <a:r>
              <a:rPr lang="en-US"/>
              <a:t>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p:txBody>
      </p:sp>
      <p:sp>
        <p:nvSpPr>
          <p:cNvPr id="5" name="Content Placeholder 2"/>
          <p:cNvSpPr>
            <a:spLocks noGrp="1"/>
          </p:cNvSpPr>
          <p:nvPr>
            <p:ph idx="16" hasCustomPrompt="1"/>
          </p:nvPr>
        </p:nvSpPr>
        <p:spPr bwMode="gray">
          <a:xfrm>
            <a:off x="4794990" y="1773937"/>
            <a:ext cx="3772883" cy="3974607"/>
          </a:xfrm>
        </p:spPr>
        <p:txBody>
          <a:bodyPr/>
          <a:lstStyle>
            <a:lvl1pPr>
              <a:defRPr sz="1500" b="1" cap="none" baseline="0">
                <a:solidFill>
                  <a:schemeClr val="tx2"/>
                </a:solidFill>
              </a:defRPr>
            </a:lvl1pPr>
            <a:lvl2pPr marL="0" indent="0">
              <a:buFontTx/>
              <a:buNone/>
              <a:defRPr sz="1200">
                <a:solidFill>
                  <a:schemeClr val="tx2"/>
                </a:solidFill>
              </a:defRPr>
            </a:lvl2pPr>
            <a:lvl3pPr marL="129813" indent="-129813">
              <a:spcBef>
                <a:spcPts val="900"/>
              </a:spcBef>
              <a:buFont typeface="Arial" panose="020B0604020202020204" pitchFamily="34" charset="0"/>
              <a:buChar char="•"/>
              <a:defRPr sz="1200">
                <a:solidFill>
                  <a:schemeClr val="tx2"/>
                </a:solidFill>
              </a:defRPr>
            </a:lvl3pPr>
            <a:lvl4pPr marL="260817" indent="-131004">
              <a:spcBef>
                <a:spcPts val="450"/>
              </a:spcBef>
              <a:buFont typeface="Arial" panose="020B0604020202020204" pitchFamily="34" charset="0"/>
              <a:buChar char="–"/>
              <a:defRPr sz="1200">
                <a:solidFill>
                  <a:schemeClr val="tx2"/>
                </a:solidFill>
              </a:defRPr>
            </a:lvl4pPr>
            <a:lvl5pPr marL="382293" indent="-121476">
              <a:spcBef>
                <a:spcPts val="450"/>
              </a:spcBef>
              <a:buFont typeface="Arial" panose="020B0604020202020204" pitchFamily="34" charset="0"/>
              <a:buChar char="•"/>
              <a:defRPr sz="1200">
                <a:solidFill>
                  <a:schemeClr val="tx2"/>
                </a:solidFill>
              </a:defRPr>
            </a:lvl5pPr>
            <a:lvl6pPr marL="515678" indent="-128622">
              <a:buFont typeface="Arial" panose="020B0604020202020204" pitchFamily="34" charset="0"/>
              <a:buChar char="–"/>
              <a:defRPr/>
            </a:lvl6pPr>
            <a:lvl7pPr marL="645491" indent="-129813">
              <a:spcBef>
                <a:spcPts val="450"/>
              </a:spcBef>
              <a:buFont typeface="Arial" panose="020B0604020202020204" pitchFamily="34" charset="0"/>
              <a:buChar char="•"/>
              <a:defRPr sz="1200">
                <a:solidFill>
                  <a:schemeClr val="tx2"/>
                </a:solidFill>
              </a:defRPr>
            </a:lvl7pPr>
            <a:lvl8pPr marL="772922" indent="-129813">
              <a:spcBef>
                <a:spcPts val="450"/>
              </a:spcBef>
              <a:buFont typeface="Arial" panose="020B0604020202020204" pitchFamily="34" charset="0"/>
              <a:buChar char="–"/>
              <a:defRPr sz="1200">
                <a:solidFill>
                  <a:schemeClr val="tx2"/>
                </a:solidFill>
              </a:defRPr>
            </a:lvl8pPr>
            <a:lvl9pPr marL="902734" indent="-129813">
              <a:spcBef>
                <a:spcPts val="450"/>
              </a:spcBef>
              <a:buFont typeface="Arial" panose="020B0604020202020204" pitchFamily="34" charset="0"/>
              <a:buChar char="•"/>
              <a:defRPr sz="1200" baseline="0">
                <a:solidFill>
                  <a:schemeClr val="tx2"/>
                </a:solidFill>
              </a:defRPr>
            </a:lvl9pPr>
          </a:lstStyle>
          <a:p>
            <a:pPr lvl="0"/>
            <a:r>
              <a:rPr lang="en-US"/>
              <a:t>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p:txBody>
      </p:sp>
    </p:spTree>
    <p:extLst>
      <p:ext uri="{BB962C8B-B14F-4D97-AF65-F5344CB8AC3E}">
        <p14:creationId xmlns:p14="http://schemas.microsoft.com/office/powerpoint/2010/main" val="171355896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649224"/>
            <a:ext cx="7250794" cy="713232"/>
          </a:xfrm>
        </p:spPr>
        <p:txBody>
          <a:bodyPr/>
          <a:lstStyle>
            <a:lvl1pPr>
              <a:defRPr>
                <a:solidFill>
                  <a:schemeClr val="tx2"/>
                </a:solidFill>
              </a:defRPr>
            </a:lvl1pPr>
          </a:lstStyle>
          <a:p>
            <a:r>
              <a:rPr lang="en-US"/>
              <a:t>Click to add title for three column layout</a:t>
            </a:r>
          </a:p>
        </p:txBody>
      </p:sp>
      <p:sp>
        <p:nvSpPr>
          <p:cNvPr id="8" name="Content Placeholder 2"/>
          <p:cNvSpPr>
            <a:spLocks noGrp="1"/>
          </p:cNvSpPr>
          <p:nvPr>
            <p:ph idx="15" hasCustomPrompt="1"/>
          </p:nvPr>
        </p:nvSpPr>
        <p:spPr bwMode="gray">
          <a:xfrm>
            <a:off x="418447" y="1773936"/>
            <a:ext cx="2595810" cy="3986784"/>
          </a:xfrm>
        </p:spPr>
        <p:txBody>
          <a:bodyPr/>
          <a:lstStyle>
            <a:lvl1pPr>
              <a:defRPr sz="1500" b="1" cap="none" baseline="0">
                <a:solidFill>
                  <a:schemeClr val="tx2"/>
                </a:solidFill>
              </a:defRPr>
            </a:lvl1pPr>
            <a:lvl2pPr marL="0" indent="0">
              <a:buFontTx/>
              <a:buNone/>
              <a:defRPr sz="1200">
                <a:solidFill>
                  <a:schemeClr val="tx2"/>
                </a:solidFill>
              </a:defRPr>
            </a:lvl2pPr>
            <a:lvl3pPr marL="129813" indent="-129813">
              <a:spcBef>
                <a:spcPts val="900"/>
              </a:spcBef>
              <a:buFont typeface="Arial" panose="020B0604020202020204" pitchFamily="34" charset="0"/>
              <a:buChar char="•"/>
              <a:defRPr sz="1200">
                <a:solidFill>
                  <a:schemeClr val="tx2"/>
                </a:solidFill>
              </a:defRPr>
            </a:lvl3pPr>
            <a:lvl4pPr marL="260817" indent="-131004">
              <a:spcBef>
                <a:spcPts val="450"/>
              </a:spcBef>
              <a:buFont typeface="Arial" panose="020B0604020202020204" pitchFamily="34" charset="0"/>
              <a:buChar char="–"/>
              <a:defRPr sz="1200">
                <a:solidFill>
                  <a:schemeClr val="tx2"/>
                </a:solidFill>
              </a:defRPr>
            </a:lvl4pPr>
            <a:lvl5pPr marL="382293" indent="-121476">
              <a:spcBef>
                <a:spcPts val="450"/>
              </a:spcBef>
              <a:buFont typeface="Arial" panose="020B0604020202020204" pitchFamily="34" charset="0"/>
              <a:buChar char="•"/>
              <a:defRPr sz="1200">
                <a:solidFill>
                  <a:schemeClr val="tx2"/>
                </a:solidFill>
              </a:defRPr>
            </a:lvl5pPr>
            <a:lvl6pPr marL="515678" indent="-128622">
              <a:buFont typeface="Arial" panose="020B0604020202020204" pitchFamily="34" charset="0"/>
              <a:buChar char="–"/>
              <a:defRPr/>
            </a:lvl6pPr>
            <a:lvl7pPr marL="643109" indent="-127431">
              <a:spcBef>
                <a:spcPts val="450"/>
              </a:spcBef>
              <a:buFont typeface="Arial" panose="020B0604020202020204" pitchFamily="34" charset="0"/>
              <a:buChar char="•"/>
              <a:defRPr sz="1200">
                <a:solidFill>
                  <a:schemeClr val="tx2"/>
                </a:solidFill>
              </a:defRPr>
            </a:lvl7pPr>
            <a:lvl8pPr marL="772922" indent="-129813">
              <a:spcBef>
                <a:spcPts val="450"/>
              </a:spcBef>
              <a:buFont typeface="Arial" panose="020B0604020202020204" pitchFamily="34" charset="0"/>
              <a:buChar char="–"/>
              <a:defRPr sz="1200">
                <a:solidFill>
                  <a:schemeClr val="tx2"/>
                </a:solidFill>
              </a:defRPr>
            </a:lvl8pPr>
            <a:lvl9pPr marL="902734" indent="-129813">
              <a:spcBef>
                <a:spcPts val="450"/>
              </a:spcBef>
              <a:buFont typeface="Arial" panose="020B0604020202020204" pitchFamily="34" charset="0"/>
              <a:buChar char="•"/>
              <a:defRPr sz="1200" baseline="0">
                <a:solidFill>
                  <a:schemeClr val="tx2"/>
                </a:solidFill>
              </a:defRPr>
            </a:lvl9pPr>
          </a:lstStyle>
          <a:p>
            <a:pPr lvl="0"/>
            <a:r>
              <a:rPr lang="en-US"/>
              <a:t>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p:txBody>
      </p:sp>
      <p:sp>
        <p:nvSpPr>
          <p:cNvPr id="9" name="Content Placeholder 2"/>
          <p:cNvSpPr>
            <a:spLocks noGrp="1"/>
          </p:cNvSpPr>
          <p:nvPr>
            <p:ph idx="16" hasCustomPrompt="1"/>
          </p:nvPr>
        </p:nvSpPr>
        <p:spPr bwMode="gray">
          <a:xfrm>
            <a:off x="3265395" y="1773936"/>
            <a:ext cx="2595810" cy="3986784"/>
          </a:xfrm>
        </p:spPr>
        <p:txBody>
          <a:bodyPr/>
          <a:lstStyle>
            <a:lvl1pPr>
              <a:defRPr sz="1500" b="1" cap="none" baseline="0">
                <a:solidFill>
                  <a:schemeClr val="tx2"/>
                </a:solidFill>
              </a:defRPr>
            </a:lvl1pPr>
            <a:lvl2pPr marL="0" indent="0">
              <a:buFontTx/>
              <a:buNone/>
              <a:defRPr sz="1200">
                <a:solidFill>
                  <a:schemeClr val="tx2"/>
                </a:solidFill>
              </a:defRPr>
            </a:lvl2pPr>
            <a:lvl3pPr marL="129813" indent="-129813">
              <a:spcBef>
                <a:spcPts val="900"/>
              </a:spcBef>
              <a:buFont typeface="Arial" panose="020B0604020202020204" pitchFamily="34" charset="0"/>
              <a:buChar char="•"/>
              <a:defRPr sz="1200">
                <a:solidFill>
                  <a:schemeClr val="tx2"/>
                </a:solidFill>
              </a:defRPr>
            </a:lvl3pPr>
            <a:lvl4pPr marL="260817" indent="-131004">
              <a:spcBef>
                <a:spcPts val="450"/>
              </a:spcBef>
              <a:buFont typeface="Arial" panose="020B0604020202020204" pitchFamily="34" charset="0"/>
              <a:buChar char="–"/>
              <a:defRPr sz="1200">
                <a:solidFill>
                  <a:schemeClr val="tx2"/>
                </a:solidFill>
              </a:defRPr>
            </a:lvl4pPr>
            <a:lvl5pPr marL="382293" indent="-121476">
              <a:spcBef>
                <a:spcPts val="450"/>
              </a:spcBef>
              <a:buFont typeface="Arial" panose="020B0604020202020204" pitchFamily="34" charset="0"/>
              <a:buChar char="•"/>
              <a:defRPr sz="1200">
                <a:solidFill>
                  <a:schemeClr val="tx2"/>
                </a:solidFill>
              </a:defRPr>
            </a:lvl5pPr>
            <a:lvl6pPr marL="515678" indent="-128622">
              <a:buFont typeface="Arial" panose="020B0604020202020204" pitchFamily="34" charset="0"/>
              <a:buChar char="–"/>
              <a:defRPr/>
            </a:lvl6pPr>
            <a:lvl7pPr marL="643109" indent="-127431">
              <a:spcBef>
                <a:spcPts val="450"/>
              </a:spcBef>
              <a:buFont typeface="Arial" panose="020B0604020202020204" pitchFamily="34" charset="0"/>
              <a:buChar char="•"/>
              <a:defRPr sz="1200">
                <a:solidFill>
                  <a:schemeClr val="tx2"/>
                </a:solidFill>
              </a:defRPr>
            </a:lvl7pPr>
            <a:lvl8pPr marL="772922" indent="-129813">
              <a:spcBef>
                <a:spcPts val="450"/>
              </a:spcBef>
              <a:buFont typeface="Arial" panose="020B0604020202020204" pitchFamily="34" charset="0"/>
              <a:buChar char="–"/>
              <a:defRPr sz="1200">
                <a:solidFill>
                  <a:schemeClr val="tx2"/>
                </a:solidFill>
              </a:defRPr>
            </a:lvl8pPr>
            <a:lvl9pPr marL="902734" indent="-129813">
              <a:spcBef>
                <a:spcPts val="450"/>
              </a:spcBef>
              <a:buFont typeface="Arial" panose="020B0604020202020204" pitchFamily="34" charset="0"/>
              <a:buChar char="•"/>
              <a:defRPr sz="1200" baseline="0">
                <a:solidFill>
                  <a:schemeClr val="tx2"/>
                </a:solidFill>
              </a:defRPr>
            </a:lvl9pPr>
          </a:lstStyle>
          <a:p>
            <a:pPr lvl="0"/>
            <a:r>
              <a:rPr lang="en-US"/>
              <a:t>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p:txBody>
      </p:sp>
      <p:sp>
        <p:nvSpPr>
          <p:cNvPr id="10" name="Content Placeholder 2"/>
          <p:cNvSpPr>
            <a:spLocks noGrp="1"/>
          </p:cNvSpPr>
          <p:nvPr>
            <p:ph idx="17" hasCustomPrompt="1"/>
          </p:nvPr>
        </p:nvSpPr>
        <p:spPr bwMode="gray">
          <a:xfrm>
            <a:off x="6112343" y="1773936"/>
            <a:ext cx="2595810" cy="3986784"/>
          </a:xfrm>
        </p:spPr>
        <p:txBody>
          <a:bodyPr/>
          <a:lstStyle>
            <a:lvl1pPr>
              <a:defRPr sz="1500" b="1" cap="none" baseline="0">
                <a:solidFill>
                  <a:schemeClr val="tx2"/>
                </a:solidFill>
              </a:defRPr>
            </a:lvl1pPr>
            <a:lvl2pPr marL="0" indent="0">
              <a:buFontTx/>
              <a:buNone/>
              <a:defRPr sz="1200">
                <a:solidFill>
                  <a:schemeClr val="tx2"/>
                </a:solidFill>
              </a:defRPr>
            </a:lvl2pPr>
            <a:lvl3pPr marL="129813" indent="-129813">
              <a:spcBef>
                <a:spcPts val="900"/>
              </a:spcBef>
              <a:buFont typeface="Arial" panose="020B0604020202020204" pitchFamily="34" charset="0"/>
              <a:buChar char="•"/>
              <a:defRPr sz="1200">
                <a:solidFill>
                  <a:schemeClr val="tx2"/>
                </a:solidFill>
              </a:defRPr>
            </a:lvl3pPr>
            <a:lvl4pPr marL="260817" indent="-131004">
              <a:spcBef>
                <a:spcPts val="450"/>
              </a:spcBef>
              <a:buFont typeface="Arial" panose="020B0604020202020204" pitchFamily="34" charset="0"/>
              <a:buChar char="–"/>
              <a:defRPr sz="1200">
                <a:solidFill>
                  <a:schemeClr val="tx2"/>
                </a:solidFill>
              </a:defRPr>
            </a:lvl4pPr>
            <a:lvl5pPr marL="382293" indent="-121476">
              <a:spcBef>
                <a:spcPts val="450"/>
              </a:spcBef>
              <a:buFont typeface="Arial" panose="020B0604020202020204" pitchFamily="34" charset="0"/>
              <a:buChar char="•"/>
              <a:defRPr sz="1200">
                <a:solidFill>
                  <a:schemeClr val="tx2"/>
                </a:solidFill>
              </a:defRPr>
            </a:lvl5pPr>
            <a:lvl6pPr marL="515678" indent="-128622">
              <a:buFont typeface="Arial" panose="020B0604020202020204" pitchFamily="34" charset="0"/>
              <a:buChar char="–"/>
              <a:defRPr/>
            </a:lvl6pPr>
            <a:lvl7pPr marL="643109" indent="-127431">
              <a:spcBef>
                <a:spcPts val="450"/>
              </a:spcBef>
              <a:buFont typeface="Arial" panose="020B0604020202020204" pitchFamily="34" charset="0"/>
              <a:buChar char="•"/>
              <a:defRPr sz="1200">
                <a:solidFill>
                  <a:schemeClr val="tx2"/>
                </a:solidFill>
              </a:defRPr>
            </a:lvl7pPr>
            <a:lvl8pPr marL="772922" indent="-129813">
              <a:spcBef>
                <a:spcPts val="450"/>
              </a:spcBef>
              <a:buFont typeface="Arial" panose="020B0604020202020204" pitchFamily="34" charset="0"/>
              <a:buChar char="–"/>
              <a:defRPr sz="1200">
                <a:solidFill>
                  <a:schemeClr val="tx2"/>
                </a:solidFill>
              </a:defRPr>
            </a:lvl8pPr>
            <a:lvl9pPr marL="902734" indent="-129813">
              <a:spcBef>
                <a:spcPts val="450"/>
              </a:spcBef>
              <a:buFont typeface="Arial" panose="020B0604020202020204" pitchFamily="34" charset="0"/>
              <a:buChar char="•"/>
              <a:defRPr sz="1200" baseline="0">
                <a:solidFill>
                  <a:schemeClr val="tx2"/>
                </a:solidFill>
              </a:defRPr>
            </a:lvl9pPr>
          </a:lstStyle>
          <a:p>
            <a:pPr lvl="0"/>
            <a:r>
              <a:rPr lang="en-US"/>
              <a:t>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p:txBody>
      </p:sp>
    </p:spTree>
    <p:extLst>
      <p:ext uri="{BB962C8B-B14F-4D97-AF65-F5344CB8AC3E}">
        <p14:creationId xmlns:p14="http://schemas.microsoft.com/office/powerpoint/2010/main" val="91326060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649224"/>
            <a:ext cx="7250794" cy="713232"/>
          </a:xfrm>
        </p:spPr>
        <p:txBody>
          <a:bodyPr/>
          <a:lstStyle>
            <a:lvl1pPr>
              <a:defRPr>
                <a:solidFill>
                  <a:schemeClr val="tx2"/>
                </a:solidFill>
              </a:defRPr>
            </a:lvl1pPr>
          </a:lstStyle>
          <a:p>
            <a:r>
              <a:rPr lang="en-US"/>
              <a:t>Click to add title for four column layout</a:t>
            </a:r>
          </a:p>
        </p:txBody>
      </p:sp>
      <p:sp>
        <p:nvSpPr>
          <p:cNvPr id="23" name="Content Placeholder 2"/>
          <p:cNvSpPr>
            <a:spLocks noGrp="1"/>
          </p:cNvSpPr>
          <p:nvPr>
            <p:ph sz="half" idx="1" hasCustomPrompt="1"/>
          </p:nvPr>
        </p:nvSpPr>
        <p:spPr bwMode="gray">
          <a:xfrm>
            <a:off x="418447" y="1773936"/>
            <a:ext cx="1879581" cy="3977640"/>
          </a:xfrm>
        </p:spPr>
        <p:txBody>
          <a:bodyPr vert="horz" lIns="0" tIns="0" rIns="0" bIns="0" rtlCol="0">
            <a:noAutofit/>
          </a:bodyPr>
          <a:lstStyle>
            <a:lvl1pPr>
              <a:buClr>
                <a:schemeClr val="tx1"/>
              </a:buClr>
              <a:defRPr lang="en-US" sz="1500" b="1" cap="none" baseline="0" dirty="0" smtClean="0">
                <a:solidFill>
                  <a:schemeClr val="tx2"/>
                </a:solidFill>
              </a:defRPr>
            </a:lvl1pPr>
            <a:lvl2pPr marL="0" indent="0">
              <a:buClr>
                <a:schemeClr val="tx1"/>
              </a:buClr>
              <a:buNone/>
              <a:defRPr lang="en-US" sz="1200" dirty="0" smtClean="0">
                <a:solidFill>
                  <a:schemeClr val="tx2"/>
                </a:solidFill>
              </a:defRPr>
            </a:lvl2pPr>
            <a:lvl3pPr marL="131004" indent="-131004">
              <a:spcBef>
                <a:spcPts val="900"/>
              </a:spcBef>
              <a:buClr>
                <a:schemeClr val="tx1"/>
              </a:buClr>
              <a:buFont typeface="Arial" panose="020B0604020202020204" pitchFamily="34" charset="0"/>
              <a:buChar char="•"/>
              <a:defRPr lang="en-US" sz="1200" dirty="0" smtClean="0">
                <a:solidFill>
                  <a:schemeClr val="tx2"/>
                </a:solidFill>
              </a:defRPr>
            </a:lvl3pPr>
            <a:lvl4pPr marL="260817" indent="-129813">
              <a:buClr>
                <a:schemeClr val="tx1"/>
              </a:buClr>
              <a:buFont typeface="Arial" panose="020B0604020202020204" pitchFamily="34" charset="0"/>
              <a:buChar char="–"/>
              <a:defRPr lang="en-US" sz="1200" dirty="0" smtClean="0">
                <a:solidFill>
                  <a:schemeClr val="tx2"/>
                </a:solidFill>
              </a:defRPr>
            </a:lvl4pPr>
            <a:lvl5pPr marL="383483" indent="-122667">
              <a:buClr>
                <a:schemeClr val="tx1"/>
              </a:buClr>
              <a:buFont typeface="Arial" panose="020B0604020202020204" pitchFamily="34" charset="0"/>
              <a:buChar char="•"/>
              <a:defRPr lang="en-US" sz="1200" dirty="0">
                <a:solidFill>
                  <a:schemeClr val="tx2"/>
                </a:solidFill>
              </a:defRPr>
            </a:lvl5pPr>
            <a:lvl6pPr marL="514487" indent="-131004">
              <a:buClr>
                <a:schemeClr val="tx1"/>
              </a:buClr>
              <a:buFont typeface="Arial" panose="020B0604020202020204" pitchFamily="34" charset="0"/>
              <a:buChar char="–"/>
              <a:defRPr sz="1200">
                <a:solidFill>
                  <a:schemeClr val="tx2"/>
                </a:solidFill>
              </a:defRPr>
            </a:lvl6pPr>
            <a:lvl7pPr marL="645491" indent="-131004">
              <a:buFont typeface="Arial" panose="020B0604020202020204" pitchFamily="34" charset="0"/>
              <a:buChar char="•"/>
              <a:defRPr/>
            </a:lvl7pPr>
            <a:lvl8pPr marL="771731" indent="-126240">
              <a:buFont typeface="Arial" panose="020B0604020202020204" pitchFamily="34" charset="0"/>
              <a:buChar char="–"/>
              <a:defRPr/>
            </a:lvl8pPr>
            <a:lvl9pPr marL="902734" indent="-131004">
              <a:buFont typeface="Arial" panose="020B0604020202020204" pitchFamily="34" charset="0"/>
              <a:buChar char="•"/>
              <a:defRPr/>
            </a:lvl9pPr>
          </a:lstStyle>
          <a:p>
            <a:pPr lvl="0"/>
            <a:r>
              <a:rPr lang="en-US"/>
              <a:t>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p:txBody>
      </p:sp>
      <p:sp>
        <p:nvSpPr>
          <p:cNvPr id="7" name="Content Placeholder 2"/>
          <p:cNvSpPr>
            <a:spLocks noGrp="1"/>
          </p:cNvSpPr>
          <p:nvPr>
            <p:ph sz="half" idx="10" hasCustomPrompt="1"/>
          </p:nvPr>
        </p:nvSpPr>
        <p:spPr bwMode="gray">
          <a:xfrm>
            <a:off x="2558701" y="1773936"/>
            <a:ext cx="1879581" cy="3977640"/>
          </a:xfrm>
        </p:spPr>
        <p:txBody>
          <a:bodyPr vert="horz" lIns="0" tIns="0" rIns="0" bIns="0" rtlCol="0">
            <a:noAutofit/>
          </a:bodyPr>
          <a:lstStyle>
            <a:lvl1pPr>
              <a:buClr>
                <a:schemeClr val="tx1"/>
              </a:buClr>
              <a:defRPr lang="en-US" sz="1500" b="1" cap="none" baseline="0" dirty="0" smtClean="0">
                <a:solidFill>
                  <a:schemeClr val="tx2"/>
                </a:solidFill>
              </a:defRPr>
            </a:lvl1pPr>
            <a:lvl2pPr marL="0" indent="0">
              <a:buClr>
                <a:schemeClr val="tx1"/>
              </a:buClr>
              <a:buNone/>
              <a:defRPr lang="en-US" sz="1200" dirty="0" smtClean="0">
                <a:solidFill>
                  <a:schemeClr val="tx2"/>
                </a:solidFill>
              </a:defRPr>
            </a:lvl2pPr>
            <a:lvl3pPr marL="131004" indent="-131004">
              <a:spcBef>
                <a:spcPts val="900"/>
              </a:spcBef>
              <a:buClr>
                <a:schemeClr val="tx1"/>
              </a:buClr>
              <a:buFont typeface="Arial" panose="020B0604020202020204" pitchFamily="34" charset="0"/>
              <a:buChar char="•"/>
              <a:defRPr lang="en-US" sz="1200" dirty="0" smtClean="0">
                <a:solidFill>
                  <a:schemeClr val="tx2"/>
                </a:solidFill>
              </a:defRPr>
            </a:lvl3pPr>
            <a:lvl4pPr marL="260817" indent="-129813">
              <a:buClr>
                <a:schemeClr val="tx1"/>
              </a:buClr>
              <a:buFont typeface="Arial" panose="020B0604020202020204" pitchFamily="34" charset="0"/>
              <a:buChar char="–"/>
              <a:defRPr lang="en-US" sz="1200" dirty="0" smtClean="0">
                <a:solidFill>
                  <a:schemeClr val="tx2"/>
                </a:solidFill>
              </a:defRPr>
            </a:lvl4pPr>
            <a:lvl5pPr marL="383483" indent="-122667">
              <a:buClr>
                <a:schemeClr val="tx1"/>
              </a:buClr>
              <a:buFont typeface="Arial" panose="020B0604020202020204" pitchFamily="34" charset="0"/>
              <a:buChar char="•"/>
              <a:defRPr lang="en-US" sz="1200" dirty="0">
                <a:solidFill>
                  <a:schemeClr val="tx2"/>
                </a:solidFill>
              </a:defRPr>
            </a:lvl5pPr>
            <a:lvl6pPr marL="514487" indent="-131004">
              <a:buClr>
                <a:schemeClr val="tx1"/>
              </a:buClr>
              <a:buFont typeface="Arial" panose="020B0604020202020204" pitchFamily="34" charset="0"/>
              <a:buChar char="–"/>
              <a:defRPr sz="1200">
                <a:solidFill>
                  <a:schemeClr val="tx2"/>
                </a:solidFill>
              </a:defRPr>
            </a:lvl6pPr>
            <a:lvl7pPr marL="645491" indent="-131004">
              <a:buFont typeface="Arial" panose="020B0604020202020204" pitchFamily="34" charset="0"/>
              <a:buChar char="•"/>
              <a:defRPr/>
            </a:lvl7pPr>
            <a:lvl8pPr marL="771731" indent="-126240">
              <a:buFont typeface="Arial" panose="020B0604020202020204" pitchFamily="34" charset="0"/>
              <a:buChar char="–"/>
              <a:defRPr/>
            </a:lvl8pPr>
            <a:lvl9pPr marL="902734" indent="-131004">
              <a:buFont typeface="Arial" panose="020B0604020202020204" pitchFamily="34" charset="0"/>
              <a:buChar char="•"/>
              <a:defRPr/>
            </a:lvl9pPr>
          </a:lstStyle>
          <a:p>
            <a:pPr lvl="0"/>
            <a:r>
              <a:rPr lang="en-US"/>
              <a:t>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p:txBody>
      </p:sp>
      <p:sp>
        <p:nvSpPr>
          <p:cNvPr id="8" name="Content Placeholder 2"/>
          <p:cNvSpPr>
            <a:spLocks noGrp="1"/>
          </p:cNvSpPr>
          <p:nvPr>
            <p:ph sz="half" idx="11" hasCustomPrompt="1"/>
          </p:nvPr>
        </p:nvSpPr>
        <p:spPr bwMode="gray">
          <a:xfrm>
            <a:off x="4692094" y="1773936"/>
            <a:ext cx="1879581" cy="3977640"/>
          </a:xfrm>
        </p:spPr>
        <p:txBody>
          <a:bodyPr vert="horz" lIns="0" tIns="0" rIns="0" bIns="0" rtlCol="0">
            <a:noAutofit/>
          </a:bodyPr>
          <a:lstStyle>
            <a:lvl1pPr>
              <a:buClr>
                <a:schemeClr val="tx1"/>
              </a:buClr>
              <a:defRPr lang="en-US" sz="1500" b="1" cap="none" baseline="0" dirty="0" smtClean="0">
                <a:solidFill>
                  <a:schemeClr val="tx2"/>
                </a:solidFill>
              </a:defRPr>
            </a:lvl1pPr>
            <a:lvl2pPr marL="0" indent="0">
              <a:buClr>
                <a:schemeClr val="tx1"/>
              </a:buClr>
              <a:buNone/>
              <a:defRPr lang="en-US" sz="1200" dirty="0" smtClean="0">
                <a:solidFill>
                  <a:schemeClr val="tx2"/>
                </a:solidFill>
              </a:defRPr>
            </a:lvl2pPr>
            <a:lvl3pPr marL="131004" indent="-131004">
              <a:spcBef>
                <a:spcPts val="900"/>
              </a:spcBef>
              <a:buClr>
                <a:schemeClr val="tx1"/>
              </a:buClr>
              <a:buFont typeface="Arial" panose="020B0604020202020204" pitchFamily="34" charset="0"/>
              <a:buChar char="•"/>
              <a:defRPr lang="en-US" sz="1200" dirty="0" smtClean="0">
                <a:solidFill>
                  <a:schemeClr val="tx2"/>
                </a:solidFill>
              </a:defRPr>
            </a:lvl3pPr>
            <a:lvl4pPr marL="260817" indent="-129813">
              <a:buClr>
                <a:schemeClr val="tx1"/>
              </a:buClr>
              <a:buFont typeface="Arial" panose="020B0604020202020204" pitchFamily="34" charset="0"/>
              <a:buChar char="–"/>
              <a:defRPr lang="en-US" sz="1200" dirty="0" smtClean="0">
                <a:solidFill>
                  <a:schemeClr val="tx2"/>
                </a:solidFill>
              </a:defRPr>
            </a:lvl4pPr>
            <a:lvl5pPr marL="383483" indent="-122667">
              <a:buClr>
                <a:schemeClr val="tx1"/>
              </a:buClr>
              <a:buFont typeface="Arial" panose="020B0604020202020204" pitchFamily="34" charset="0"/>
              <a:buChar char="•"/>
              <a:defRPr lang="en-US" sz="1200" dirty="0">
                <a:solidFill>
                  <a:schemeClr val="tx2"/>
                </a:solidFill>
              </a:defRPr>
            </a:lvl5pPr>
            <a:lvl6pPr marL="514487" indent="-131004">
              <a:buClr>
                <a:schemeClr val="tx1"/>
              </a:buClr>
              <a:buFont typeface="Arial" panose="020B0604020202020204" pitchFamily="34" charset="0"/>
              <a:buChar char="–"/>
              <a:defRPr sz="1200">
                <a:solidFill>
                  <a:schemeClr val="tx2"/>
                </a:solidFill>
              </a:defRPr>
            </a:lvl6pPr>
            <a:lvl7pPr marL="645491" indent="-131004">
              <a:buFont typeface="Arial" panose="020B0604020202020204" pitchFamily="34" charset="0"/>
              <a:buChar char="•"/>
              <a:defRPr/>
            </a:lvl7pPr>
            <a:lvl8pPr marL="771731" indent="-126240">
              <a:buFont typeface="Arial" panose="020B0604020202020204" pitchFamily="34" charset="0"/>
              <a:buChar char="–"/>
              <a:defRPr/>
            </a:lvl8pPr>
            <a:lvl9pPr marL="902734" indent="-131004">
              <a:buFont typeface="Arial" panose="020B0604020202020204" pitchFamily="34" charset="0"/>
              <a:buChar char="•"/>
              <a:defRPr/>
            </a:lvl9pPr>
          </a:lstStyle>
          <a:p>
            <a:pPr lvl="0"/>
            <a:r>
              <a:rPr lang="en-US"/>
              <a:t>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p:txBody>
      </p:sp>
      <p:sp>
        <p:nvSpPr>
          <p:cNvPr id="9" name="Content Placeholder 2"/>
          <p:cNvSpPr>
            <a:spLocks noGrp="1"/>
          </p:cNvSpPr>
          <p:nvPr>
            <p:ph sz="half" idx="12" hasCustomPrompt="1"/>
          </p:nvPr>
        </p:nvSpPr>
        <p:spPr bwMode="gray">
          <a:xfrm>
            <a:off x="6825488" y="1773936"/>
            <a:ext cx="1879581" cy="3977640"/>
          </a:xfrm>
        </p:spPr>
        <p:txBody>
          <a:bodyPr vert="horz" lIns="0" tIns="0" rIns="0" bIns="0" rtlCol="0">
            <a:noAutofit/>
          </a:bodyPr>
          <a:lstStyle>
            <a:lvl1pPr>
              <a:buClr>
                <a:schemeClr val="tx1"/>
              </a:buClr>
              <a:defRPr lang="en-US" sz="1500" b="1" cap="none" baseline="0" dirty="0" smtClean="0">
                <a:solidFill>
                  <a:schemeClr val="tx2"/>
                </a:solidFill>
              </a:defRPr>
            </a:lvl1pPr>
            <a:lvl2pPr marL="0" indent="0">
              <a:buClr>
                <a:schemeClr val="tx1"/>
              </a:buClr>
              <a:buNone/>
              <a:defRPr lang="en-US" sz="1200" dirty="0" smtClean="0">
                <a:solidFill>
                  <a:schemeClr val="tx2"/>
                </a:solidFill>
              </a:defRPr>
            </a:lvl2pPr>
            <a:lvl3pPr marL="131004" indent="-131004">
              <a:spcBef>
                <a:spcPts val="900"/>
              </a:spcBef>
              <a:buClr>
                <a:schemeClr val="tx1"/>
              </a:buClr>
              <a:buFont typeface="Arial" panose="020B0604020202020204" pitchFamily="34" charset="0"/>
              <a:buChar char="•"/>
              <a:defRPr lang="en-US" sz="1200" dirty="0" smtClean="0">
                <a:solidFill>
                  <a:schemeClr val="tx2"/>
                </a:solidFill>
              </a:defRPr>
            </a:lvl3pPr>
            <a:lvl4pPr marL="260817" indent="-129813">
              <a:buClr>
                <a:schemeClr val="tx1"/>
              </a:buClr>
              <a:buFont typeface="Arial" panose="020B0604020202020204" pitchFamily="34" charset="0"/>
              <a:buChar char="–"/>
              <a:defRPr lang="en-US" sz="1200" dirty="0" smtClean="0">
                <a:solidFill>
                  <a:schemeClr val="tx2"/>
                </a:solidFill>
              </a:defRPr>
            </a:lvl4pPr>
            <a:lvl5pPr marL="383483" indent="-122667">
              <a:buClr>
                <a:schemeClr val="tx1"/>
              </a:buClr>
              <a:buFont typeface="Arial" panose="020B0604020202020204" pitchFamily="34" charset="0"/>
              <a:buChar char="•"/>
              <a:defRPr lang="en-US" sz="1200" dirty="0">
                <a:solidFill>
                  <a:schemeClr val="tx2"/>
                </a:solidFill>
              </a:defRPr>
            </a:lvl5pPr>
            <a:lvl6pPr marL="514487" indent="-131004">
              <a:buClr>
                <a:schemeClr val="tx1"/>
              </a:buClr>
              <a:buFont typeface="Arial" panose="020B0604020202020204" pitchFamily="34" charset="0"/>
              <a:buChar char="–"/>
              <a:defRPr sz="1200">
                <a:solidFill>
                  <a:schemeClr val="tx2"/>
                </a:solidFill>
              </a:defRPr>
            </a:lvl6pPr>
            <a:lvl7pPr marL="645491" indent="-131004">
              <a:buFont typeface="Arial" panose="020B0604020202020204" pitchFamily="34" charset="0"/>
              <a:buChar char="•"/>
              <a:defRPr/>
            </a:lvl7pPr>
            <a:lvl8pPr marL="771731" indent="-126240">
              <a:buFont typeface="Arial" panose="020B0604020202020204" pitchFamily="34" charset="0"/>
              <a:buChar char="–"/>
              <a:defRPr/>
            </a:lvl8pPr>
            <a:lvl9pPr marL="902734" indent="-131004">
              <a:buFont typeface="Arial" panose="020B0604020202020204" pitchFamily="34" charset="0"/>
              <a:buChar char="•"/>
              <a:defRPr/>
            </a:lvl9pPr>
          </a:lstStyle>
          <a:p>
            <a:pPr lvl="0"/>
            <a:r>
              <a:rPr lang="en-US"/>
              <a:t>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p:txBody>
      </p:sp>
    </p:spTree>
    <p:extLst>
      <p:ext uri="{BB962C8B-B14F-4D97-AF65-F5344CB8AC3E}">
        <p14:creationId xmlns:p14="http://schemas.microsoft.com/office/powerpoint/2010/main" val="997685385"/>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649224"/>
            <a:ext cx="7250794" cy="713232"/>
          </a:xfrm>
        </p:spPr>
        <p:txBody>
          <a:bodyPr/>
          <a:lstStyle>
            <a:lvl1pPr>
              <a:defRPr/>
            </a:lvl1pPr>
          </a:lstStyle>
          <a:p>
            <a:r>
              <a:rPr lang="en-US"/>
              <a:t>Click to add title</a:t>
            </a:r>
          </a:p>
        </p:txBody>
      </p:sp>
    </p:spTree>
    <p:extLst>
      <p:ext uri="{BB962C8B-B14F-4D97-AF65-F5344CB8AC3E}">
        <p14:creationId xmlns:p14="http://schemas.microsoft.com/office/powerpoint/2010/main" val="161942066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Only" preserve="1">
  <p:cSld name="Title Only - gray background">
    <p:spTree>
      <p:nvGrpSpPr>
        <p:cNvPr id="1" name=""/>
        <p:cNvGrpSpPr/>
        <p:nvPr/>
      </p:nvGrpSpPr>
      <p:grpSpPr>
        <a:xfrm>
          <a:off x="0" y="0"/>
          <a:ext cx="0" cy="0"/>
          <a:chOff x="0" y="0"/>
          <a:chExt cx="0" cy="0"/>
        </a:xfrm>
      </p:grpSpPr>
      <p:sp>
        <p:nvSpPr>
          <p:cNvPr id="4" name="Rectangle 3"/>
          <p:cNvSpPr/>
          <p:nvPr userDrawn="1"/>
        </p:nvSpPr>
        <p:spPr>
          <a:xfrm>
            <a:off x="285750" y="384048"/>
            <a:ext cx="8572500" cy="5724144"/>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05794" tIns="137196" rIns="205794" bIns="34299" numCol="1" spcCol="0" rtlCol="0" fromWordArt="0" anchor="t" anchorCtr="0" forceAA="0" compatLnSpc="1">
            <a:prstTxWarp prst="textNoShape">
              <a:avLst/>
            </a:prstTxWarp>
            <a:noAutofit/>
          </a:bodyPr>
          <a:lstStyle/>
          <a:p>
            <a:pPr algn="ctr"/>
            <a:endParaRPr lang="en-US" sz="1050" b="1">
              <a:solidFill>
                <a:schemeClr val="accent5"/>
              </a:solidFill>
            </a:endParaRPr>
          </a:p>
        </p:txBody>
      </p:sp>
      <p:sp>
        <p:nvSpPr>
          <p:cNvPr id="2" name="Title 1"/>
          <p:cNvSpPr>
            <a:spLocks noGrp="1"/>
          </p:cNvSpPr>
          <p:nvPr>
            <p:ph type="title" hasCustomPrompt="1"/>
          </p:nvPr>
        </p:nvSpPr>
        <p:spPr>
          <a:xfrm>
            <a:off x="535063" y="649224"/>
            <a:ext cx="7250794" cy="713232"/>
          </a:xfrm>
        </p:spPr>
        <p:txBody>
          <a:bodyPr/>
          <a:lstStyle>
            <a:lvl1pPr>
              <a:defRPr/>
            </a:lvl1pPr>
          </a:lstStyle>
          <a:p>
            <a:r>
              <a:rPr lang="en-US"/>
              <a:t>Click to add title</a:t>
            </a:r>
          </a:p>
        </p:txBody>
      </p:sp>
    </p:spTree>
    <p:extLst>
      <p:ext uri="{BB962C8B-B14F-4D97-AF65-F5344CB8AC3E}">
        <p14:creationId xmlns:p14="http://schemas.microsoft.com/office/powerpoint/2010/main" val="306561787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6595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3 Col | Title |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7500" y="320040"/>
            <a:ext cx="7122991" cy="731520"/>
          </a:xfrm>
        </p:spPr>
        <p:txBody>
          <a:bodyPr anchor="ctr"/>
          <a:lstStyle>
            <a:lvl1pPr>
              <a:defRPr>
                <a:solidFill>
                  <a:srgbClr val="7D3F98"/>
                </a:solidFill>
              </a:defRPr>
            </a:lvl1pPr>
          </a:lstStyle>
          <a:p>
            <a:r>
              <a:rPr lang="en-US"/>
              <a:t>Title</a:t>
            </a:r>
          </a:p>
        </p:txBody>
      </p:sp>
      <p:sp>
        <p:nvSpPr>
          <p:cNvPr id="4" name="Content Placeholder 3"/>
          <p:cNvSpPr>
            <a:spLocks noGrp="1"/>
          </p:cNvSpPr>
          <p:nvPr>
            <p:ph sz="quarter" idx="10" hasCustomPrompt="1"/>
          </p:nvPr>
        </p:nvSpPr>
        <p:spPr>
          <a:xfrm>
            <a:off x="317500" y="1330324"/>
            <a:ext cx="2939937" cy="4846320"/>
          </a:xfrm>
        </p:spPr>
        <p:txBody>
          <a:bodyPr/>
          <a:lstStyle>
            <a:lvl1pPr>
              <a:spcBef>
                <a:spcPts val="1200"/>
              </a:spcBef>
              <a:defRPr sz="1400"/>
            </a:lvl1pPr>
            <a:lvl2pPr>
              <a:defRPr sz="1400"/>
            </a:lvl2pPr>
            <a:lvl3pPr>
              <a:defRPr sz="1400"/>
            </a:lvl3pPr>
            <a:lvl4pPr>
              <a:defRPr sz="1350"/>
            </a:lvl4pPr>
            <a:lvl5pPr>
              <a:defRPr sz="1350"/>
            </a:lvl5pPr>
          </a:lstStyle>
          <a:p>
            <a:pPr lvl="0"/>
            <a:r>
              <a:rPr lang="en-US"/>
              <a:t>First-level</a:t>
            </a:r>
          </a:p>
          <a:p>
            <a:pPr lvl="1"/>
            <a:r>
              <a:rPr lang="en-US"/>
              <a:t>Second-level</a:t>
            </a:r>
          </a:p>
          <a:p>
            <a:pPr lvl="2"/>
            <a:r>
              <a:rPr lang="en-US"/>
              <a:t>Third-level</a:t>
            </a:r>
          </a:p>
        </p:txBody>
      </p:sp>
      <p:cxnSp>
        <p:nvCxnSpPr>
          <p:cNvPr id="5" name="Straight Connector 4"/>
          <p:cNvCxnSpPr/>
          <p:nvPr userDrawn="1"/>
        </p:nvCxnSpPr>
        <p:spPr>
          <a:xfrm>
            <a:off x="320040" y="1051560"/>
            <a:ext cx="8501698"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Closing with Image">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0A7E160F-F0F8-4CE7-AB7E-96292B648AFD}"/>
              </a:ext>
            </a:extLst>
          </p:cNvPr>
          <p:cNvSpPr>
            <a:spLocks noGrp="1"/>
          </p:cNvSpPr>
          <p:nvPr>
            <p:ph type="pic" sz="quarter" idx="12"/>
          </p:nvPr>
        </p:nvSpPr>
        <p:spPr>
          <a:xfrm>
            <a:off x="1" y="0"/>
            <a:ext cx="9143999" cy="6858000"/>
          </a:xfrm>
          <a:solidFill>
            <a:schemeClr val="bg1">
              <a:lumMod val="75000"/>
            </a:schemeClr>
          </a:solidFill>
        </p:spPr>
        <p:txBody>
          <a:bodyPr/>
          <a:lstStyle>
            <a:lvl1pPr algn="ctr">
              <a:defRPr b="0" baseline="0">
                <a:solidFill>
                  <a:schemeClr val="bg1"/>
                </a:solidFill>
              </a:defRPr>
            </a:lvl1pPr>
          </a:lstStyle>
          <a:p>
            <a:r>
              <a:rPr lang="en-US"/>
              <a:t>Click icon to add picture</a:t>
            </a:r>
          </a:p>
        </p:txBody>
      </p:sp>
      <p:sp>
        <p:nvSpPr>
          <p:cNvPr id="4" name="Title 1">
            <a:extLst>
              <a:ext uri="{FF2B5EF4-FFF2-40B4-BE49-F238E27FC236}">
                <a16:creationId xmlns:a16="http://schemas.microsoft.com/office/drawing/2014/main" id="{0717894E-E48C-40D5-825E-1804DD2655C9}"/>
              </a:ext>
            </a:extLst>
          </p:cNvPr>
          <p:cNvSpPr>
            <a:spLocks noGrp="1"/>
          </p:cNvSpPr>
          <p:nvPr>
            <p:ph type="ctrTitle" hasCustomPrompt="1"/>
          </p:nvPr>
        </p:nvSpPr>
        <p:spPr>
          <a:xfrm>
            <a:off x="547059" y="1406388"/>
            <a:ext cx="2943617" cy="3538233"/>
          </a:xfrm>
        </p:spPr>
        <p:txBody>
          <a:bodyPr anchor="ctr">
            <a:noAutofit/>
          </a:bodyPr>
          <a:lstStyle>
            <a:lvl1pPr algn="l">
              <a:lnSpc>
                <a:spcPct val="80000"/>
              </a:lnSpc>
              <a:defRPr sz="4951" baseline="0">
                <a:solidFill>
                  <a:schemeClr val="bg1"/>
                </a:solidFill>
                <a:latin typeface="Domaine Display Bold" panose="020A0803080505060203" pitchFamily="18" charset="0"/>
              </a:defRPr>
            </a:lvl1pPr>
          </a:lstStyle>
          <a:p>
            <a:r>
              <a:rPr lang="en-US"/>
              <a:t>Closing text</a:t>
            </a:r>
          </a:p>
        </p:txBody>
      </p:sp>
      <p:sp>
        <p:nvSpPr>
          <p:cNvPr id="5" name="Freeform 5">
            <a:extLst>
              <a:ext uri="{FF2B5EF4-FFF2-40B4-BE49-F238E27FC236}">
                <a16:creationId xmlns:a16="http://schemas.microsoft.com/office/drawing/2014/main" id="{DFB10B41-04E9-4C04-8792-84CBC9AE3D49}"/>
              </a:ext>
            </a:extLst>
          </p:cNvPr>
          <p:cNvSpPr>
            <a:spLocks noEditPoints="1"/>
          </p:cNvSpPr>
          <p:nvPr userDrawn="1"/>
        </p:nvSpPr>
        <p:spPr bwMode="auto">
          <a:xfrm>
            <a:off x="8015867" y="6352940"/>
            <a:ext cx="699484" cy="18053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68598" tIns="34299" rIns="68598" bIns="34299"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091642802"/>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Aetna logo on whit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1268719-E45D-4DB9-A5CE-3920E9240B44}"/>
              </a:ext>
            </a:extLst>
          </p:cNvPr>
          <p:cNvSpPr/>
          <p:nvPr userDrawn="1"/>
        </p:nvSpPr>
        <p:spPr>
          <a:xfrm>
            <a:off x="0" y="5779008"/>
            <a:ext cx="9144000" cy="10789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mn-lt"/>
              <a:cs typeface="Open Sans" panose="020B0606030504020204" pitchFamily="34" charset="0"/>
            </a:endParaRPr>
          </a:p>
        </p:txBody>
      </p:sp>
      <p:sp>
        <p:nvSpPr>
          <p:cNvPr id="14" name="Freeform 5"/>
          <p:cNvSpPr>
            <a:spLocks noEditPoints="1"/>
          </p:cNvSpPr>
          <p:nvPr userDrawn="1"/>
        </p:nvSpPr>
        <p:spPr bwMode="auto">
          <a:xfrm>
            <a:off x="2859436" y="2928939"/>
            <a:ext cx="3406074" cy="896937"/>
          </a:xfrm>
          <a:custGeom>
            <a:avLst/>
            <a:gdLst>
              <a:gd name="T0" fmla="*/ 657 w 740"/>
              <a:gd name="T1" fmla="*/ 27 h 144"/>
              <a:gd name="T2" fmla="*/ 649 w 740"/>
              <a:gd name="T3" fmla="*/ 50 h 144"/>
              <a:gd name="T4" fmla="*/ 664 w 740"/>
              <a:gd name="T5" fmla="*/ 74 h 144"/>
              <a:gd name="T6" fmla="*/ 705 w 740"/>
              <a:gd name="T7" fmla="*/ 142 h 144"/>
              <a:gd name="T8" fmla="*/ 641 w 740"/>
              <a:gd name="T9" fmla="*/ 108 h 144"/>
              <a:gd name="T10" fmla="*/ 669 w 740"/>
              <a:gd name="T11" fmla="*/ 121 h 144"/>
              <a:gd name="T12" fmla="*/ 326 w 740"/>
              <a:gd name="T13" fmla="*/ 95 h 144"/>
              <a:gd name="T14" fmla="*/ 392 w 740"/>
              <a:gd name="T15" fmla="*/ 60 h 144"/>
              <a:gd name="T16" fmla="*/ 268 w 740"/>
              <a:gd name="T17" fmla="*/ 74 h 144"/>
              <a:gd name="T18" fmla="*/ 180 w 740"/>
              <a:gd name="T19" fmla="*/ 33 h 144"/>
              <a:gd name="T20" fmla="*/ 233 w 740"/>
              <a:gd name="T21" fmla="*/ 72 h 144"/>
              <a:gd name="T22" fmla="*/ 170 w 740"/>
              <a:gd name="T23" fmla="*/ 108 h 144"/>
              <a:gd name="T24" fmla="*/ 267 w 740"/>
              <a:gd name="T25" fmla="*/ 110 h 144"/>
              <a:gd name="T26" fmla="*/ 350 w 740"/>
              <a:gd name="T27" fmla="*/ 144 h 144"/>
              <a:gd name="T28" fmla="*/ 356 w 740"/>
              <a:gd name="T29" fmla="*/ 121 h 144"/>
              <a:gd name="T30" fmla="*/ 227 w 740"/>
              <a:gd name="T31" fmla="*/ 93 h 144"/>
              <a:gd name="T32" fmla="*/ 222 w 740"/>
              <a:gd name="T33" fmla="*/ 122 h 144"/>
              <a:gd name="T34" fmla="*/ 358 w 740"/>
              <a:gd name="T35" fmla="*/ 60 h 144"/>
              <a:gd name="T36" fmla="*/ 592 w 740"/>
              <a:gd name="T37" fmla="*/ 90 h 144"/>
              <a:gd name="T38" fmla="*/ 489 w 740"/>
              <a:gd name="T39" fmla="*/ 30 h 144"/>
              <a:gd name="T40" fmla="*/ 527 w 740"/>
              <a:gd name="T41" fmla="*/ 142 h 144"/>
              <a:gd name="T42" fmla="*/ 539 w 740"/>
              <a:gd name="T43" fmla="*/ 50 h 144"/>
              <a:gd name="T44" fmla="*/ 556 w 740"/>
              <a:gd name="T45" fmla="*/ 142 h 144"/>
              <a:gd name="T46" fmla="*/ 473 w 740"/>
              <a:gd name="T47" fmla="*/ 117 h 144"/>
              <a:gd name="T48" fmla="*/ 413 w 740"/>
              <a:gd name="T49" fmla="*/ 108 h 144"/>
              <a:gd name="T50" fmla="*/ 401 w 740"/>
              <a:gd name="T51" fmla="*/ 35 h 144"/>
              <a:gd name="T52" fmla="*/ 449 w 740"/>
              <a:gd name="T53" fmla="*/ 30 h 144"/>
              <a:gd name="T54" fmla="*/ 448 w 740"/>
              <a:gd name="T55" fmla="*/ 54 h 144"/>
              <a:gd name="T56" fmla="*/ 473 w 740"/>
              <a:gd name="T57" fmla="*/ 117 h 144"/>
              <a:gd name="T58" fmla="*/ 79 w 740"/>
              <a:gd name="T59" fmla="*/ 43 h 144"/>
              <a:gd name="T60" fmla="*/ 125 w 740"/>
              <a:gd name="T61" fmla="*/ 22 h 144"/>
              <a:gd name="T62" fmla="*/ 79 w 740"/>
              <a:gd name="T63" fmla="*/ 144 h 144"/>
              <a:gd name="T64" fmla="*/ 32 w 740"/>
              <a:gd name="T65" fmla="*/ 22 h 144"/>
              <a:gd name="T66" fmla="*/ 723 w 740"/>
              <a:gd name="T67" fmla="*/ 27 h 144"/>
              <a:gd name="T68" fmla="*/ 718 w 740"/>
              <a:gd name="T69" fmla="*/ 41 h 144"/>
              <a:gd name="T70" fmla="*/ 711 w 740"/>
              <a:gd name="T71" fmla="*/ 29 h 144"/>
              <a:gd name="T72" fmla="*/ 730 w 740"/>
              <a:gd name="T73" fmla="*/ 27 h 144"/>
              <a:gd name="T74" fmla="*/ 733 w 740"/>
              <a:gd name="T75" fmla="*/ 39 h 144"/>
              <a:gd name="T76" fmla="*/ 740 w 740"/>
              <a:gd name="T77" fmla="*/ 27 h 144"/>
              <a:gd name="T78" fmla="*/ 738 w 740"/>
              <a:gd name="T79" fmla="*/ 36 h 144"/>
              <a:gd name="T80" fmla="*/ 736 w 740"/>
              <a:gd name="T81" fmla="*/ 36 h 144"/>
              <a:gd name="T82" fmla="*/ 730 w 740"/>
              <a:gd name="T83" fmla="*/ 36 h 144"/>
              <a:gd name="T84" fmla="*/ 728 w 740"/>
              <a:gd name="T85" fmla="*/ 36 h 144"/>
              <a:gd name="T86" fmla="*/ 725 w 740"/>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40"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23" y="27"/>
                  <a:pt x="723" y="27"/>
                  <a:pt x="723" y="27"/>
                </a:cubicBezTo>
                <a:cubicBezTo>
                  <a:pt x="723" y="29"/>
                  <a:pt x="723" y="29"/>
                  <a:pt x="723" y="29"/>
                </a:cubicBezTo>
                <a:cubicBezTo>
                  <a:pt x="718" y="29"/>
                  <a:pt x="718" y="29"/>
                  <a:pt x="718" y="29"/>
                </a:cubicBezTo>
                <a:cubicBezTo>
                  <a:pt x="718" y="41"/>
                  <a:pt x="718" y="41"/>
                  <a:pt x="718" y="41"/>
                </a:cubicBezTo>
                <a:cubicBezTo>
                  <a:pt x="715" y="41"/>
                  <a:pt x="715" y="41"/>
                  <a:pt x="715" y="41"/>
                </a:cubicBezTo>
                <a:cubicBezTo>
                  <a:pt x="715" y="29"/>
                  <a:pt x="715" y="29"/>
                  <a:pt x="715" y="29"/>
                </a:cubicBezTo>
                <a:cubicBezTo>
                  <a:pt x="711" y="29"/>
                  <a:pt x="711" y="29"/>
                  <a:pt x="711" y="29"/>
                </a:cubicBezTo>
                <a:lnTo>
                  <a:pt x="711" y="27"/>
                </a:lnTo>
                <a:close/>
                <a:moveTo>
                  <a:pt x="725" y="27"/>
                </a:moveTo>
                <a:cubicBezTo>
                  <a:pt x="730" y="27"/>
                  <a:pt x="730" y="27"/>
                  <a:pt x="730" y="27"/>
                </a:cubicBezTo>
                <a:cubicBezTo>
                  <a:pt x="731" y="33"/>
                  <a:pt x="731" y="33"/>
                  <a:pt x="731" y="33"/>
                </a:cubicBezTo>
                <a:cubicBezTo>
                  <a:pt x="732" y="35"/>
                  <a:pt x="733" y="39"/>
                  <a:pt x="733" y="39"/>
                </a:cubicBezTo>
                <a:cubicBezTo>
                  <a:pt x="733" y="39"/>
                  <a:pt x="733" y="39"/>
                  <a:pt x="733" y="39"/>
                </a:cubicBezTo>
                <a:cubicBezTo>
                  <a:pt x="733" y="39"/>
                  <a:pt x="734" y="35"/>
                  <a:pt x="734" y="33"/>
                </a:cubicBezTo>
                <a:cubicBezTo>
                  <a:pt x="736" y="27"/>
                  <a:pt x="736" y="27"/>
                  <a:pt x="736" y="27"/>
                </a:cubicBezTo>
                <a:cubicBezTo>
                  <a:pt x="740" y="27"/>
                  <a:pt x="740" y="27"/>
                  <a:pt x="740" y="27"/>
                </a:cubicBezTo>
                <a:cubicBezTo>
                  <a:pt x="740" y="41"/>
                  <a:pt x="740" y="41"/>
                  <a:pt x="740" y="41"/>
                </a:cubicBezTo>
                <a:cubicBezTo>
                  <a:pt x="738" y="41"/>
                  <a:pt x="738" y="41"/>
                  <a:pt x="738" y="41"/>
                </a:cubicBezTo>
                <a:cubicBezTo>
                  <a:pt x="738" y="36"/>
                  <a:pt x="738" y="36"/>
                  <a:pt x="738" y="36"/>
                </a:cubicBezTo>
                <a:cubicBezTo>
                  <a:pt x="738" y="33"/>
                  <a:pt x="738" y="29"/>
                  <a:pt x="738" y="29"/>
                </a:cubicBezTo>
                <a:cubicBezTo>
                  <a:pt x="738" y="29"/>
                  <a:pt x="738" y="29"/>
                  <a:pt x="738" y="29"/>
                </a:cubicBezTo>
                <a:cubicBezTo>
                  <a:pt x="738" y="29"/>
                  <a:pt x="737" y="33"/>
                  <a:pt x="736" y="36"/>
                </a:cubicBezTo>
                <a:cubicBezTo>
                  <a:pt x="734" y="41"/>
                  <a:pt x="734" y="41"/>
                  <a:pt x="734" y="41"/>
                </a:cubicBezTo>
                <a:cubicBezTo>
                  <a:pt x="732" y="41"/>
                  <a:pt x="732" y="41"/>
                  <a:pt x="732" y="41"/>
                </a:cubicBezTo>
                <a:cubicBezTo>
                  <a:pt x="730" y="36"/>
                  <a:pt x="730" y="36"/>
                  <a:pt x="730" y="36"/>
                </a:cubicBezTo>
                <a:cubicBezTo>
                  <a:pt x="729" y="33"/>
                  <a:pt x="728" y="29"/>
                  <a:pt x="728" y="29"/>
                </a:cubicBezTo>
                <a:cubicBezTo>
                  <a:pt x="728" y="29"/>
                  <a:pt x="728" y="29"/>
                  <a:pt x="728" y="29"/>
                </a:cubicBezTo>
                <a:cubicBezTo>
                  <a:pt x="728" y="29"/>
                  <a:pt x="728" y="33"/>
                  <a:pt x="728" y="36"/>
                </a:cubicBezTo>
                <a:cubicBezTo>
                  <a:pt x="728" y="41"/>
                  <a:pt x="728" y="41"/>
                  <a:pt x="728" y="41"/>
                </a:cubicBezTo>
                <a:cubicBezTo>
                  <a:pt x="725" y="41"/>
                  <a:pt x="725" y="41"/>
                  <a:pt x="725" y="41"/>
                </a:cubicBezTo>
                <a:lnTo>
                  <a:pt x="725" y="27"/>
                </a:lnTo>
                <a:close/>
              </a:path>
            </a:pathLst>
          </a:custGeom>
          <a:solidFill>
            <a:srgbClr val="7D3F98"/>
          </a:solidFill>
          <a:ln>
            <a:noFill/>
          </a:ln>
        </p:spPr>
        <p:txBody>
          <a:bodyPr vert="horz" wrap="square" lIns="68598" tIns="34299" rIns="68598" bIns="34299"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0440473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Aetna logo on viole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1268719-E45D-4DB9-A5CE-3920E9240B44}"/>
              </a:ext>
            </a:extLst>
          </p:cNvPr>
          <p:cNvSpPr/>
          <p:nvPr userDrawn="1"/>
        </p:nvSpPr>
        <p:spPr>
          <a:xfrm>
            <a:off x="0" y="0"/>
            <a:ext cx="9144000" cy="6858000"/>
          </a:xfrm>
          <a:prstGeom prst="rect">
            <a:avLst/>
          </a:prstGeom>
          <a:solidFill>
            <a:srgbClr val="7D3F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mn-lt"/>
              <a:cs typeface="Open Sans" panose="020B0606030504020204" pitchFamily="34" charset="0"/>
            </a:endParaRPr>
          </a:p>
        </p:txBody>
      </p:sp>
      <p:sp>
        <p:nvSpPr>
          <p:cNvPr id="13" name="Freeform 5"/>
          <p:cNvSpPr>
            <a:spLocks noEditPoints="1"/>
          </p:cNvSpPr>
          <p:nvPr userDrawn="1"/>
        </p:nvSpPr>
        <p:spPr bwMode="auto">
          <a:xfrm>
            <a:off x="2859436" y="2928939"/>
            <a:ext cx="3406074" cy="896937"/>
          </a:xfrm>
          <a:custGeom>
            <a:avLst/>
            <a:gdLst>
              <a:gd name="T0" fmla="*/ 657 w 740"/>
              <a:gd name="T1" fmla="*/ 27 h 144"/>
              <a:gd name="T2" fmla="*/ 649 w 740"/>
              <a:gd name="T3" fmla="*/ 50 h 144"/>
              <a:gd name="T4" fmla="*/ 664 w 740"/>
              <a:gd name="T5" fmla="*/ 74 h 144"/>
              <a:gd name="T6" fmla="*/ 705 w 740"/>
              <a:gd name="T7" fmla="*/ 142 h 144"/>
              <a:gd name="T8" fmla="*/ 641 w 740"/>
              <a:gd name="T9" fmla="*/ 108 h 144"/>
              <a:gd name="T10" fmla="*/ 669 w 740"/>
              <a:gd name="T11" fmla="*/ 121 h 144"/>
              <a:gd name="T12" fmla="*/ 326 w 740"/>
              <a:gd name="T13" fmla="*/ 95 h 144"/>
              <a:gd name="T14" fmla="*/ 392 w 740"/>
              <a:gd name="T15" fmla="*/ 60 h 144"/>
              <a:gd name="T16" fmla="*/ 268 w 740"/>
              <a:gd name="T17" fmla="*/ 74 h 144"/>
              <a:gd name="T18" fmla="*/ 180 w 740"/>
              <a:gd name="T19" fmla="*/ 33 h 144"/>
              <a:gd name="T20" fmla="*/ 233 w 740"/>
              <a:gd name="T21" fmla="*/ 72 h 144"/>
              <a:gd name="T22" fmla="*/ 170 w 740"/>
              <a:gd name="T23" fmla="*/ 108 h 144"/>
              <a:gd name="T24" fmla="*/ 267 w 740"/>
              <a:gd name="T25" fmla="*/ 110 h 144"/>
              <a:gd name="T26" fmla="*/ 350 w 740"/>
              <a:gd name="T27" fmla="*/ 144 h 144"/>
              <a:gd name="T28" fmla="*/ 356 w 740"/>
              <a:gd name="T29" fmla="*/ 121 h 144"/>
              <a:gd name="T30" fmla="*/ 227 w 740"/>
              <a:gd name="T31" fmla="*/ 93 h 144"/>
              <a:gd name="T32" fmla="*/ 222 w 740"/>
              <a:gd name="T33" fmla="*/ 122 h 144"/>
              <a:gd name="T34" fmla="*/ 358 w 740"/>
              <a:gd name="T35" fmla="*/ 60 h 144"/>
              <a:gd name="T36" fmla="*/ 592 w 740"/>
              <a:gd name="T37" fmla="*/ 90 h 144"/>
              <a:gd name="T38" fmla="*/ 489 w 740"/>
              <a:gd name="T39" fmla="*/ 30 h 144"/>
              <a:gd name="T40" fmla="*/ 527 w 740"/>
              <a:gd name="T41" fmla="*/ 142 h 144"/>
              <a:gd name="T42" fmla="*/ 539 w 740"/>
              <a:gd name="T43" fmla="*/ 50 h 144"/>
              <a:gd name="T44" fmla="*/ 556 w 740"/>
              <a:gd name="T45" fmla="*/ 142 h 144"/>
              <a:gd name="T46" fmla="*/ 473 w 740"/>
              <a:gd name="T47" fmla="*/ 117 h 144"/>
              <a:gd name="T48" fmla="*/ 413 w 740"/>
              <a:gd name="T49" fmla="*/ 108 h 144"/>
              <a:gd name="T50" fmla="*/ 401 w 740"/>
              <a:gd name="T51" fmla="*/ 35 h 144"/>
              <a:gd name="T52" fmla="*/ 449 w 740"/>
              <a:gd name="T53" fmla="*/ 30 h 144"/>
              <a:gd name="T54" fmla="*/ 448 w 740"/>
              <a:gd name="T55" fmla="*/ 54 h 144"/>
              <a:gd name="T56" fmla="*/ 473 w 740"/>
              <a:gd name="T57" fmla="*/ 117 h 144"/>
              <a:gd name="T58" fmla="*/ 79 w 740"/>
              <a:gd name="T59" fmla="*/ 43 h 144"/>
              <a:gd name="T60" fmla="*/ 125 w 740"/>
              <a:gd name="T61" fmla="*/ 22 h 144"/>
              <a:gd name="T62" fmla="*/ 79 w 740"/>
              <a:gd name="T63" fmla="*/ 144 h 144"/>
              <a:gd name="T64" fmla="*/ 32 w 740"/>
              <a:gd name="T65" fmla="*/ 22 h 144"/>
              <a:gd name="T66" fmla="*/ 723 w 740"/>
              <a:gd name="T67" fmla="*/ 27 h 144"/>
              <a:gd name="T68" fmla="*/ 718 w 740"/>
              <a:gd name="T69" fmla="*/ 41 h 144"/>
              <a:gd name="T70" fmla="*/ 711 w 740"/>
              <a:gd name="T71" fmla="*/ 29 h 144"/>
              <a:gd name="T72" fmla="*/ 730 w 740"/>
              <a:gd name="T73" fmla="*/ 27 h 144"/>
              <a:gd name="T74" fmla="*/ 733 w 740"/>
              <a:gd name="T75" fmla="*/ 39 h 144"/>
              <a:gd name="T76" fmla="*/ 740 w 740"/>
              <a:gd name="T77" fmla="*/ 27 h 144"/>
              <a:gd name="T78" fmla="*/ 738 w 740"/>
              <a:gd name="T79" fmla="*/ 36 h 144"/>
              <a:gd name="T80" fmla="*/ 736 w 740"/>
              <a:gd name="T81" fmla="*/ 36 h 144"/>
              <a:gd name="T82" fmla="*/ 730 w 740"/>
              <a:gd name="T83" fmla="*/ 36 h 144"/>
              <a:gd name="T84" fmla="*/ 728 w 740"/>
              <a:gd name="T85" fmla="*/ 36 h 144"/>
              <a:gd name="T86" fmla="*/ 725 w 740"/>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40"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23" y="27"/>
                  <a:pt x="723" y="27"/>
                  <a:pt x="723" y="27"/>
                </a:cubicBezTo>
                <a:cubicBezTo>
                  <a:pt x="723" y="29"/>
                  <a:pt x="723" y="29"/>
                  <a:pt x="723" y="29"/>
                </a:cubicBezTo>
                <a:cubicBezTo>
                  <a:pt x="718" y="29"/>
                  <a:pt x="718" y="29"/>
                  <a:pt x="718" y="29"/>
                </a:cubicBezTo>
                <a:cubicBezTo>
                  <a:pt x="718" y="41"/>
                  <a:pt x="718" y="41"/>
                  <a:pt x="718" y="41"/>
                </a:cubicBezTo>
                <a:cubicBezTo>
                  <a:pt x="715" y="41"/>
                  <a:pt x="715" y="41"/>
                  <a:pt x="715" y="41"/>
                </a:cubicBezTo>
                <a:cubicBezTo>
                  <a:pt x="715" y="29"/>
                  <a:pt x="715" y="29"/>
                  <a:pt x="715" y="29"/>
                </a:cubicBezTo>
                <a:cubicBezTo>
                  <a:pt x="711" y="29"/>
                  <a:pt x="711" y="29"/>
                  <a:pt x="711" y="29"/>
                </a:cubicBezTo>
                <a:lnTo>
                  <a:pt x="711" y="27"/>
                </a:lnTo>
                <a:close/>
                <a:moveTo>
                  <a:pt x="725" y="27"/>
                </a:moveTo>
                <a:cubicBezTo>
                  <a:pt x="730" y="27"/>
                  <a:pt x="730" y="27"/>
                  <a:pt x="730" y="27"/>
                </a:cubicBezTo>
                <a:cubicBezTo>
                  <a:pt x="731" y="33"/>
                  <a:pt x="731" y="33"/>
                  <a:pt x="731" y="33"/>
                </a:cubicBezTo>
                <a:cubicBezTo>
                  <a:pt x="732" y="35"/>
                  <a:pt x="733" y="39"/>
                  <a:pt x="733" y="39"/>
                </a:cubicBezTo>
                <a:cubicBezTo>
                  <a:pt x="733" y="39"/>
                  <a:pt x="733" y="39"/>
                  <a:pt x="733" y="39"/>
                </a:cubicBezTo>
                <a:cubicBezTo>
                  <a:pt x="733" y="39"/>
                  <a:pt x="734" y="35"/>
                  <a:pt x="734" y="33"/>
                </a:cubicBezTo>
                <a:cubicBezTo>
                  <a:pt x="736" y="27"/>
                  <a:pt x="736" y="27"/>
                  <a:pt x="736" y="27"/>
                </a:cubicBezTo>
                <a:cubicBezTo>
                  <a:pt x="740" y="27"/>
                  <a:pt x="740" y="27"/>
                  <a:pt x="740" y="27"/>
                </a:cubicBezTo>
                <a:cubicBezTo>
                  <a:pt x="740" y="41"/>
                  <a:pt x="740" y="41"/>
                  <a:pt x="740" y="41"/>
                </a:cubicBezTo>
                <a:cubicBezTo>
                  <a:pt x="738" y="41"/>
                  <a:pt x="738" y="41"/>
                  <a:pt x="738" y="41"/>
                </a:cubicBezTo>
                <a:cubicBezTo>
                  <a:pt x="738" y="36"/>
                  <a:pt x="738" y="36"/>
                  <a:pt x="738" y="36"/>
                </a:cubicBezTo>
                <a:cubicBezTo>
                  <a:pt x="738" y="33"/>
                  <a:pt x="738" y="29"/>
                  <a:pt x="738" y="29"/>
                </a:cubicBezTo>
                <a:cubicBezTo>
                  <a:pt x="738" y="29"/>
                  <a:pt x="738" y="29"/>
                  <a:pt x="738" y="29"/>
                </a:cubicBezTo>
                <a:cubicBezTo>
                  <a:pt x="738" y="29"/>
                  <a:pt x="737" y="33"/>
                  <a:pt x="736" y="36"/>
                </a:cubicBezTo>
                <a:cubicBezTo>
                  <a:pt x="734" y="41"/>
                  <a:pt x="734" y="41"/>
                  <a:pt x="734" y="41"/>
                </a:cubicBezTo>
                <a:cubicBezTo>
                  <a:pt x="732" y="41"/>
                  <a:pt x="732" y="41"/>
                  <a:pt x="732" y="41"/>
                </a:cubicBezTo>
                <a:cubicBezTo>
                  <a:pt x="730" y="36"/>
                  <a:pt x="730" y="36"/>
                  <a:pt x="730" y="36"/>
                </a:cubicBezTo>
                <a:cubicBezTo>
                  <a:pt x="729" y="33"/>
                  <a:pt x="728" y="29"/>
                  <a:pt x="728" y="29"/>
                </a:cubicBezTo>
                <a:cubicBezTo>
                  <a:pt x="728" y="29"/>
                  <a:pt x="728" y="29"/>
                  <a:pt x="728" y="29"/>
                </a:cubicBezTo>
                <a:cubicBezTo>
                  <a:pt x="728" y="29"/>
                  <a:pt x="728" y="33"/>
                  <a:pt x="728" y="36"/>
                </a:cubicBezTo>
                <a:cubicBezTo>
                  <a:pt x="728" y="41"/>
                  <a:pt x="728" y="41"/>
                  <a:pt x="728" y="41"/>
                </a:cubicBezTo>
                <a:cubicBezTo>
                  <a:pt x="725" y="41"/>
                  <a:pt x="725" y="41"/>
                  <a:pt x="725" y="41"/>
                </a:cubicBezTo>
                <a:lnTo>
                  <a:pt x="725" y="27"/>
                </a:lnTo>
                <a:close/>
              </a:path>
            </a:pathLst>
          </a:custGeom>
          <a:solidFill>
            <a:schemeClr val="bg1"/>
          </a:solidFill>
          <a:ln>
            <a:noFill/>
          </a:ln>
        </p:spPr>
        <p:txBody>
          <a:bodyPr vert="horz" wrap="square" lIns="68598" tIns="34299" rIns="68598" bIns="34299"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24488587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530351"/>
            <a:ext cx="7250794" cy="713232"/>
          </a:xfrm>
        </p:spPr>
        <p:txBody>
          <a:bodyPr/>
          <a:lstStyle>
            <a:lvl1pPr>
              <a:defRPr>
                <a:solidFill>
                  <a:schemeClr val="tx2"/>
                </a:solidFill>
              </a:defRPr>
            </a:lvl1pPr>
          </a:lstStyle>
          <a:p>
            <a:r>
              <a:rPr lang="en-US"/>
              <a:t>Click to add title for two column layout</a:t>
            </a:r>
          </a:p>
        </p:txBody>
      </p:sp>
      <p:sp>
        <p:nvSpPr>
          <p:cNvPr id="3" name="Content Placeholder 2"/>
          <p:cNvSpPr>
            <a:spLocks noGrp="1"/>
          </p:cNvSpPr>
          <p:nvPr>
            <p:ph sz="half" idx="1" hasCustomPrompt="1"/>
          </p:nvPr>
        </p:nvSpPr>
        <p:spPr bwMode="gray">
          <a:xfrm>
            <a:off x="418447" y="1767532"/>
            <a:ext cx="3928859" cy="3973512"/>
          </a:xfrm>
        </p:spPr>
        <p:txBody>
          <a:bodyPr vert="horz" lIns="0" tIns="0" rIns="0" bIns="0" rtlCol="0">
            <a:noAutofit/>
          </a:bodyPr>
          <a:lstStyle>
            <a:lvl1pPr>
              <a:buClr>
                <a:schemeClr val="tx1"/>
              </a:buClr>
              <a:defRPr lang="en-US" sz="1350" b="1" cap="none" baseline="0" dirty="0" smtClean="0">
                <a:solidFill>
                  <a:schemeClr val="tx2"/>
                </a:solidFill>
              </a:defRPr>
            </a:lvl1pPr>
            <a:lvl2pPr marL="0" indent="0">
              <a:buClr>
                <a:schemeClr val="tx1"/>
              </a:buClr>
              <a:buNone/>
              <a:defRPr lang="en-US" baseline="0" dirty="0" smtClean="0">
                <a:solidFill>
                  <a:schemeClr val="tx2"/>
                </a:solidFill>
              </a:defRPr>
            </a:lvl2pPr>
            <a:lvl3pPr marL="128622" indent="-128622">
              <a:spcBef>
                <a:spcPts val="900"/>
              </a:spcBef>
              <a:buClr>
                <a:schemeClr val="tx1"/>
              </a:buClr>
              <a:buFont typeface="Arial" panose="020B0604020202020204" pitchFamily="34" charset="0"/>
              <a:buChar char="•"/>
              <a:defRPr lang="en-US" sz="1050" baseline="0" dirty="0" smtClean="0">
                <a:solidFill>
                  <a:schemeClr val="tx2"/>
                </a:solidFill>
              </a:defRPr>
            </a:lvl3pPr>
            <a:lvl4pPr marL="257244" indent="-128622">
              <a:buClr>
                <a:schemeClr val="tx1"/>
              </a:buClr>
              <a:buFont typeface="Arial" panose="020B0604020202020204" pitchFamily="34" charset="0"/>
              <a:buChar char="–"/>
              <a:defRPr lang="en-US" baseline="0" dirty="0" smtClean="0">
                <a:solidFill>
                  <a:schemeClr val="tx2"/>
                </a:solidFill>
              </a:defRPr>
            </a:lvl4pPr>
            <a:lvl5pPr marL="385865" indent="-128622">
              <a:buClr>
                <a:schemeClr val="tx1"/>
              </a:buClr>
              <a:buFont typeface="Arial" panose="020B0604020202020204" pitchFamily="34" charset="0"/>
              <a:buChar char="•"/>
              <a:defRPr lang="en-US" dirty="0">
                <a:solidFill>
                  <a:schemeClr val="tx2"/>
                </a:solidFill>
              </a:defRPr>
            </a:lvl5pPr>
            <a:lvl6pPr marL="514487" indent="-128622">
              <a:buClr>
                <a:schemeClr val="tx1"/>
              </a:buClr>
              <a:buFont typeface="Arial" panose="020B0604020202020204" pitchFamily="34" charset="0"/>
              <a:buChar char="–"/>
              <a:defRPr baseline="0">
                <a:solidFill>
                  <a:schemeClr val="tx2"/>
                </a:solidFill>
              </a:defRPr>
            </a:lvl6pPr>
            <a:lvl7pPr marL="645491" indent="-129813">
              <a:buFont typeface="Arial" panose="020B0604020202020204" pitchFamily="34" charset="0"/>
              <a:buChar char="•"/>
              <a:defRPr/>
            </a:lvl7pPr>
            <a:lvl8pPr marL="774113" indent="-128622">
              <a:buFont typeface="Arial" panose="020B0604020202020204" pitchFamily="34" charset="0"/>
              <a:buChar char="–"/>
              <a:defRPr/>
            </a:lvl8pPr>
            <a:lvl9pPr marL="902734" indent="-128622">
              <a:buFont typeface="Arial" panose="020B0604020202020204" pitchFamily="34" charset="0"/>
              <a:buChar char="•"/>
              <a:defRPr baseline="0"/>
            </a:lvl9pPr>
          </a:lstStyle>
          <a:p>
            <a:pPr lvl="0"/>
            <a:r>
              <a:rPr lang="en-US"/>
              <a:t>Click to add 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
        <p:nvSpPr>
          <p:cNvPr id="7" name="Content Placeholder 2"/>
          <p:cNvSpPr>
            <a:spLocks noGrp="1"/>
          </p:cNvSpPr>
          <p:nvPr>
            <p:ph sz="half" idx="10" hasCustomPrompt="1"/>
          </p:nvPr>
        </p:nvSpPr>
        <p:spPr bwMode="gray">
          <a:xfrm>
            <a:off x="4788131" y="1767532"/>
            <a:ext cx="3928859" cy="3973512"/>
          </a:xfrm>
        </p:spPr>
        <p:txBody>
          <a:bodyPr vert="horz" lIns="0" tIns="0" rIns="0" bIns="0" rtlCol="0">
            <a:noAutofit/>
          </a:bodyPr>
          <a:lstStyle>
            <a:lvl1pPr>
              <a:buClr>
                <a:schemeClr val="tx1"/>
              </a:buClr>
              <a:defRPr lang="en-US" sz="1350" b="1" cap="none" baseline="0" dirty="0" smtClean="0">
                <a:solidFill>
                  <a:schemeClr val="tx2"/>
                </a:solidFill>
              </a:defRPr>
            </a:lvl1pPr>
            <a:lvl2pPr marL="0" indent="0">
              <a:buClr>
                <a:schemeClr val="tx1"/>
              </a:buClr>
              <a:buNone/>
              <a:defRPr lang="en-US" baseline="0" dirty="0" smtClean="0">
                <a:solidFill>
                  <a:schemeClr val="tx2"/>
                </a:solidFill>
              </a:defRPr>
            </a:lvl2pPr>
            <a:lvl3pPr marL="128622" indent="-128622">
              <a:spcBef>
                <a:spcPts val="900"/>
              </a:spcBef>
              <a:buClr>
                <a:schemeClr val="tx1"/>
              </a:buClr>
              <a:buFont typeface="Arial" panose="020B0604020202020204" pitchFamily="34" charset="0"/>
              <a:buChar char="•"/>
              <a:defRPr lang="en-US" sz="1050" baseline="0" dirty="0" smtClean="0">
                <a:solidFill>
                  <a:schemeClr val="tx2"/>
                </a:solidFill>
              </a:defRPr>
            </a:lvl3pPr>
            <a:lvl4pPr marL="257244" indent="-128622">
              <a:buClr>
                <a:schemeClr val="tx1"/>
              </a:buClr>
              <a:buFont typeface="Arial" panose="020B0604020202020204" pitchFamily="34" charset="0"/>
              <a:buChar char="–"/>
              <a:defRPr lang="en-US" baseline="0" dirty="0" smtClean="0">
                <a:solidFill>
                  <a:schemeClr val="tx2"/>
                </a:solidFill>
              </a:defRPr>
            </a:lvl4pPr>
            <a:lvl5pPr marL="385865" indent="-128622">
              <a:buClr>
                <a:schemeClr val="tx1"/>
              </a:buClr>
              <a:buFont typeface="Arial" panose="020B0604020202020204" pitchFamily="34" charset="0"/>
              <a:buChar char="•"/>
              <a:defRPr lang="en-US" dirty="0">
                <a:solidFill>
                  <a:schemeClr val="tx2"/>
                </a:solidFill>
              </a:defRPr>
            </a:lvl5pPr>
            <a:lvl6pPr marL="514487" indent="-128622">
              <a:buClr>
                <a:schemeClr val="tx1"/>
              </a:buClr>
              <a:buFont typeface="Arial" panose="020B0604020202020204" pitchFamily="34" charset="0"/>
              <a:buChar char="–"/>
              <a:defRPr baseline="0">
                <a:solidFill>
                  <a:schemeClr val="tx2"/>
                </a:solidFill>
              </a:defRPr>
            </a:lvl6pPr>
            <a:lvl7pPr marL="645491" indent="-129813">
              <a:buFont typeface="Arial" panose="020B0604020202020204" pitchFamily="34" charset="0"/>
              <a:buChar char="•"/>
              <a:defRPr/>
            </a:lvl7pPr>
            <a:lvl8pPr marL="774113" indent="-128622">
              <a:buFont typeface="Arial" panose="020B0604020202020204" pitchFamily="34" charset="0"/>
              <a:buChar char="–"/>
              <a:defRPr/>
            </a:lvl8pPr>
            <a:lvl9pPr marL="902734" indent="-128622">
              <a:buFont typeface="Arial" panose="020B0604020202020204" pitchFamily="34" charset="0"/>
              <a:buChar char="•"/>
              <a:defRPr baseline="0"/>
            </a:lvl9pPr>
          </a:lstStyle>
          <a:p>
            <a:pPr lvl="0"/>
            <a:r>
              <a:rPr lang="en-US"/>
              <a:t>Click to add 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Tree>
    <p:extLst>
      <p:ext uri="{BB962C8B-B14F-4D97-AF65-F5344CB8AC3E}">
        <p14:creationId xmlns:p14="http://schemas.microsoft.com/office/powerpoint/2010/main" val="209687306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userDrawn="1">
  <p:cSld name="Divider with image_blue">
    <p:spTree>
      <p:nvGrpSpPr>
        <p:cNvPr id="1" name=""/>
        <p:cNvGrpSpPr/>
        <p:nvPr/>
      </p:nvGrpSpPr>
      <p:grpSpPr>
        <a:xfrm>
          <a:off x="0" y="0"/>
          <a:ext cx="0" cy="0"/>
          <a:chOff x="0" y="0"/>
          <a:chExt cx="0" cy="0"/>
        </a:xfrm>
      </p:grpSpPr>
      <p:sp>
        <p:nvSpPr>
          <p:cNvPr id="5" name="Picture Placeholder 15"/>
          <p:cNvSpPr>
            <a:spLocks noGrp="1"/>
          </p:cNvSpPr>
          <p:nvPr>
            <p:ph type="pic" sz="quarter" idx="15"/>
          </p:nvPr>
        </p:nvSpPr>
        <p:spPr>
          <a:xfrm>
            <a:off x="0" y="1"/>
            <a:ext cx="9144000" cy="6107113"/>
          </a:xfrm>
          <a:solidFill>
            <a:schemeClr val="bg1">
              <a:lumMod val="75000"/>
            </a:schemeClr>
          </a:solidFill>
        </p:spPr>
        <p:txBody>
          <a:bodyPr/>
          <a:lstStyle>
            <a:lvl1pPr algn="ctr">
              <a:defRPr b="1" baseline="0">
                <a:solidFill>
                  <a:schemeClr val="bg1"/>
                </a:solidFill>
              </a:defRPr>
            </a:lvl1pPr>
          </a:lstStyle>
          <a:p>
            <a:r>
              <a:rPr lang="en-US"/>
              <a:t>Click icon to add picture</a:t>
            </a:r>
          </a:p>
        </p:txBody>
      </p:sp>
      <p:sp>
        <p:nvSpPr>
          <p:cNvPr id="4" name="Title 1">
            <a:extLst>
              <a:ext uri="{FF2B5EF4-FFF2-40B4-BE49-F238E27FC236}">
                <a16:creationId xmlns:a16="http://schemas.microsoft.com/office/drawing/2014/main" id="{B3284C44-CBEF-4F9A-AC72-8990858B0EF0}"/>
              </a:ext>
            </a:extLst>
          </p:cNvPr>
          <p:cNvSpPr>
            <a:spLocks noGrp="1"/>
          </p:cNvSpPr>
          <p:nvPr>
            <p:ph type="title" hasCustomPrompt="1"/>
          </p:nvPr>
        </p:nvSpPr>
        <p:spPr>
          <a:xfrm>
            <a:off x="0" y="0"/>
            <a:ext cx="9144095" cy="6108192"/>
          </a:xfrm>
          <a:solidFill>
            <a:srgbClr val="267AC0">
              <a:alpha val="69804"/>
            </a:srgbClr>
          </a:solidFill>
        </p:spPr>
        <p:txBody>
          <a:bodyPr rIns="0" anchor="ctr"/>
          <a:lstStyle>
            <a:lvl1pPr algn="ctr">
              <a:defRPr sz="2701">
                <a:solidFill>
                  <a:schemeClr val="bg1"/>
                </a:solidFill>
                <a:latin typeface="+mn-lt"/>
              </a:defRPr>
            </a:lvl1pPr>
          </a:lstStyle>
          <a:p>
            <a:r>
              <a:rPr lang="en-US"/>
              <a:t>Click to edit title for divider</a:t>
            </a:r>
          </a:p>
        </p:txBody>
      </p:sp>
      <p:grpSp>
        <p:nvGrpSpPr>
          <p:cNvPr id="8" name="Group 7">
            <a:extLst>
              <a:ext uri="{FF2B5EF4-FFF2-40B4-BE49-F238E27FC236}">
                <a16:creationId xmlns:a16="http://schemas.microsoft.com/office/drawing/2014/main" id="{1A488A55-A1E3-4589-84A6-891A58FB0678}"/>
              </a:ext>
            </a:extLst>
          </p:cNvPr>
          <p:cNvGrpSpPr/>
          <p:nvPr userDrawn="1"/>
        </p:nvGrpSpPr>
        <p:grpSpPr>
          <a:xfrm>
            <a:off x="4424363" y="2270492"/>
            <a:ext cx="295274" cy="1554480"/>
            <a:chOff x="5897615" y="2231631"/>
            <a:chExt cx="393596" cy="1554480"/>
          </a:xfrm>
        </p:grpSpPr>
        <p:cxnSp>
          <p:nvCxnSpPr>
            <p:cNvPr id="9" name="Straight Connector 8">
              <a:extLst>
                <a:ext uri="{FF2B5EF4-FFF2-40B4-BE49-F238E27FC236}">
                  <a16:creationId xmlns:a16="http://schemas.microsoft.com/office/drawing/2014/main" id="{A3CD6507-4329-43F1-9783-C7A1ED84BBC5}"/>
                </a:ext>
              </a:extLst>
            </p:cNvPr>
            <p:cNvCxnSpPr/>
            <p:nvPr/>
          </p:nvCxnSpPr>
          <p:spPr>
            <a:xfrm>
              <a:off x="5897615" y="2231631"/>
              <a:ext cx="393596" cy="0"/>
            </a:xfrm>
            <a:prstGeom prst="lin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CA169C1-F273-430E-82C8-6CC1089786DA}"/>
                </a:ext>
              </a:extLst>
            </p:cNvPr>
            <p:cNvCxnSpPr/>
            <p:nvPr/>
          </p:nvCxnSpPr>
          <p:spPr>
            <a:xfrm>
              <a:off x="5897615" y="3786111"/>
              <a:ext cx="393596" cy="0"/>
            </a:xfrm>
            <a:prstGeom prst="lin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7674144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userDrawn="1">
  <p:cSld name="Title | Header |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35844" y="388062"/>
            <a:ext cx="7093019" cy="731520"/>
          </a:xfrm>
        </p:spPr>
        <p:txBody>
          <a:bodyPr anchor="ctr"/>
          <a:lstStyle>
            <a:lvl1pPr>
              <a:defRPr>
                <a:solidFill>
                  <a:schemeClr val="accent2"/>
                </a:solidFill>
              </a:defRPr>
            </a:lvl1pPr>
          </a:lstStyle>
          <a:p>
            <a:r>
              <a:rPr lang="en-US"/>
              <a:t>Title</a:t>
            </a:r>
          </a:p>
        </p:txBody>
      </p:sp>
      <p:sp>
        <p:nvSpPr>
          <p:cNvPr id="4" name="Content Placeholder 3"/>
          <p:cNvSpPr>
            <a:spLocks noGrp="1"/>
          </p:cNvSpPr>
          <p:nvPr>
            <p:ph sz="quarter" idx="10" hasCustomPrompt="1"/>
          </p:nvPr>
        </p:nvSpPr>
        <p:spPr>
          <a:xfrm>
            <a:off x="345181" y="1600200"/>
            <a:ext cx="7083682" cy="4636008"/>
          </a:xfrm>
        </p:spPr>
        <p:txBody>
          <a:bodyPr/>
          <a:lstStyle>
            <a:lvl1pPr>
              <a:spcBef>
                <a:spcPts val="1350"/>
              </a:spcBef>
              <a:defRPr sz="1350" b="1" i="0">
                <a:solidFill>
                  <a:schemeClr val="tx2"/>
                </a:solidFill>
                <a:latin typeface="Open Sans Bold" panose="020B0806030504020204" pitchFamily="34" charset="0"/>
                <a:ea typeface="Open Sans Bold" panose="020B0806030504020204" pitchFamily="34" charset="0"/>
                <a:cs typeface="Open Sans Bold" panose="020B0806030504020204" pitchFamily="34" charset="0"/>
              </a:defRPr>
            </a:lvl1pPr>
            <a:lvl2pPr marL="0" indent="0">
              <a:spcBef>
                <a:spcPts val="900"/>
              </a:spcBef>
              <a:buFontTx/>
              <a:buNone/>
              <a:defRPr sz="1350"/>
            </a:lvl2pPr>
            <a:lvl3pPr marL="150059" indent="-150059">
              <a:spcBef>
                <a:spcPts val="450"/>
              </a:spcBef>
              <a:buFont typeface="Arial"/>
              <a:buChar char="•"/>
              <a:defRPr sz="1350"/>
            </a:lvl3pPr>
            <a:lvl4pPr marL="298927" indent="-150059">
              <a:buFont typeface="Lucida Grande"/>
              <a:buChar char="-"/>
              <a:defRPr sz="1350"/>
            </a:lvl4pPr>
            <a:lvl5pPr>
              <a:defRPr sz="1350"/>
            </a:lvl5pPr>
          </a:lstStyle>
          <a:p>
            <a:pPr lvl="0"/>
            <a:r>
              <a:rPr lang="en-US"/>
              <a:t>Header</a:t>
            </a:r>
          </a:p>
          <a:p>
            <a:pPr lvl="1"/>
            <a:r>
              <a:rPr lang="en-US"/>
              <a:t>First-level </a:t>
            </a:r>
          </a:p>
          <a:p>
            <a:pPr lvl="2"/>
            <a:r>
              <a:rPr lang="en-US"/>
              <a:t>Second-level</a:t>
            </a:r>
          </a:p>
          <a:p>
            <a:pPr lvl="3"/>
            <a:r>
              <a:rPr lang="en-US"/>
              <a:t>Third-level</a:t>
            </a:r>
          </a:p>
        </p:txBody>
      </p:sp>
    </p:spTree>
    <p:extLst>
      <p:ext uri="{BB962C8B-B14F-4D97-AF65-F5344CB8AC3E}">
        <p14:creationId xmlns:p14="http://schemas.microsoft.com/office/powerpoint/2010/main" val="4169843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160">
          <p15:clr>
            <a:srgbClr val="FBAE40"/>
          </p15:clr>
        </p15:guide>
        <p15:guide id="2" pos="3839">
          <p15:clr>
            <a:srgbClr val="FBAE40"/>
          </p15:clr>
        </p15:guide>
        <p15:guide id="3" orient="horz" pos="3928">
          <p15:clr>
            <a:srgbClr val="FBAE40"/>
          </p15:clr>
        </p15:guide>
      </p15:sldGuideLst>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userDrawn="1">
  <p:cSld name="BaseLayout-1">
    <p:bg>
      <p:bgPr>
        <a:solidFill>
          <a:schemeClr val="bg1"/>
        </a:solidFill>
        <a:effectLst/>
      </p:bgPr>
    </p:bg>
    <p:spTree>
      <p:nvGrpSpPr>
        <p:cNvPr id="1" name=""/>
        <p:cNvGrpSpPr/>
        <p:nvPr/>
      </p:nvGrpSpPr>
      <p:grpSpPr>
        <a:xfrm>
          <a:off x="0" y="0"/>
          <a:ext cx="0" cy="0"/>
          <a:chOff x="0" y="0"/>
          <a:chExt cx="0" cy="0"/>
        </a:xfrm>
      </p:grpSpPr>
      <p:sp>
        <p:nvSpPr>
          <p:cNvPr id="14" name="Rectangle">
            <a:extLst>
              <a:ext uri="{FF2B5EF4-FFF2-40B4-BE49-F238E27FC236}">
                <a16:creationId xmlns:a16="http://schemas.microsoft.com/office/drawing/2014/main" id="{A246CC56-9446-3545-B0C0-BB72503E7188}"/>
              </a:ext>
            </a:extLst>
          </p:cNvPr>
          <p:cNvSpPr/>
          <p:nvPr userDrawn="1"/>
        </p:nvSpPr>
        <p:spPr>
          <a:xfrm rot="16200000">
            <a:off x="4460323" y="2182669"/>
            <a:ext cx="223357" cy="9144001"/>
          </a:xfrm>
          <a:prstGeom prst="rect">
            <a:avLst/>
          </a:prstGeom>
          <a:solidFill>
            <a:schemeClr val="accent2"/>
          </a:solidFill>
          <a:ln w="12700">
            <a:miter lim="400000"/>
          </a:ln>
        </p:spPr>
        <p:txBody>
          <a:bodyPr lIns="38110" tIns="38110" rIns="38110" bIns="38110" anchor="ctr"/>
          <a:lstStyle/>
          <a:p>
            <a:pPr>
              <a:defRPr sz="2200" b="0">
                <a:solidFill>
                  <a:srgbClr val="FFFFFF"/>
                </a:solidFill>
                <a:latin typeface="+mn-lt"/>
                <a:ea typeface="+mn-ea"/>
                <a:cs typeface="+mn-cs"/>
                <a:sym typeface="Helvetica Neue Medium"/>
              </a:defRPr>
            </a:pPr>
            <a:endParaRPr sz="1650"/>
          </a:p>
        </p:txBody>
      </p:sp>
      <p:sp>
        <p:nvSpPr>
          <p:cNvPr id="11" name="Title 3">
            <a:extLst>
              <a:ext uri="{FF2B5EF4-FFF2-40B4-BE49-F238E27FC236}">
                <a16:creationId xmlns:a16="http://schemas.microsoft.com/office/drawing/2014/main" id="{7E521BB9-9BE9-6540-8240-1AC2B2D73072}"/>
              </a:ext>
            </a:extLst>
          </p:cNvPr>
          <p:cNvSpPr>
            <a:spLocks noGrp="1"/>
          </p:cNvSpPr>
          <p:nvPr>
            <p:ph type="title" hasCustomPrompt="1"/>
          </p:nvPr>
        </p:nvSpPr>
        <p:spPr>
          <a:xfrm>
            <a:off x="375681" y="371738"/>
            <a:ext cx="8231989" cy="761829"/>
          </a:xfrm>
        </p:spPr>
        <p:txBody>
          <a:bodyPr lIns="0">
            <a:noAutofit/>
          </a:bodyPr>
          <a:lstStyle>
            <a:lvl1pPr marL="0" algn="l" defTabSz="487810" rtl="0" eaLnBrk="1" latinLnBrk="0" hangingPunct="1">
              <a:lnSpc>
                <a:spcPct val="100000"/>
              </a:lnSpc>
              <a:defRPr lang="en-US" sz="1350" b="0" kern="1200" dirty="0">
                <a:solidFill>
                  <a:schemeClr val="tx2"/>
                </a:solidFill>
                <a:latin typeface="+mn-lt"/>
                <a:ea typeface="Open Sans"/>
                <a:cs typeface="Open Sans"/>
                <a:sym typeface="Open Sans"/>
              </a:defRPr>
            </a:lvl1pPr>
          </a:lstStyle>
          <a:p>
            <a:r>
              <a:rPr lang="en-US"/>
              <a:t>Subhead</a:t>
            </a:r>
          </a:p>
        </p:txBody>
      </p:sp>
      <p:sp>
        <p:nvSpPr>
          <p:cNvPr id="4" name="Slide Number Placeholder 5">
            <a:extLst>
              <a:ext uri="{FF2B5EF4-FFF2-40B4-BE49-F238E27FC236}">
                <a16:creationId xmlns:a16="http://schemas.microsoft.com/office/drawing/2014/main" id="{1F11F063-0242-5E48-A244-19853DC6D579}"/>
              </a:ext>
            </a:extLst>
          </p:cNvPr>
          <p:cNvSpPr>
            <a:spLocks noGrp="1"/>
          </p:cNvSpPr>
          <p:nvPr>
            <p:ph type="sldNum" sz="quarter" idx="4"/>
          </p:nvPr>
        </p:nvSpPr>
        <p:spPr>
          <a:xfrm>
            <a:off x="8402595" y="6642990"/>
            <a:ext cx="741406" cy="223358"/>
          </a:xfrm>
          <a:prstGeom prst="rect">
            <a:avLst/>
          </a:prstGeom>
        </p:spPr>
        <p:txBody>
          <a:bodyPr anchor="ctr"/>
          <a:lstStyle>
            <a:lvl1pPr algn="r">
              <a:defRPr sz="600">
                <a:solidFill>
                  <a:schemeClr val="bg1"/>
                </a:solidFill>
              </a:defRPr>
            </a:lvl1pPr>
          </a:lstStyle>
          <a:p>
            <a:fld id="{85FEB39F-CB67-4046-93A4-09925F2E0135}" type="slidenum">
              <a:rPr lang="en-US" smtClean="0"/>
              <a:pPr/>
              <a:t>‹#›</a:t>
            </a:fld>
            <a:endParaRPr lang="en-US"/>
          </a:p>
        </p:txBody>
      </p:sp>
      <p:sp>
        <p:nvSpPr>
          <p:cNvPr id="6" name="Text Placeholder 2">
            <a:extLst>
              <a:ext uri="{FF2B5EF4-FFF2-40B4-BE49-F238E27FC236}">
                <a16:creationId xmlns:a16="http://schemas.microsoft.com/office/drawing/2014/main" id="{2521F135-6C62-444F-80D5-3086034BB4BD}"/>
              </a:ext>
            </a:extLst>
          </p:cNvPr>
          <p:cNvSpPr>
            <a:spLocks noGrp="1"/>
          </p:cNvSpPr>
          <p:nvPr>
            <p:ph type="body" sz="quarter" idx="13" hasCustomPrompt="1"/>
          </p:nvPr>
        </p:nvSpPr>
        <p:spPr>
          <a:xfrm>
            <a:off x="375681" y="6219648"/>
            <a:ext cx="6696075" cy="92333"/>
          </a:xfrm>
        </p:spPr>
        <p:txBody>
          <a:bodyPr anchor="b">
            <a:spAutoFit/>
          </a:bodyPr>
          <a:lstStyle>
            <a:lvl1pPr>
              <a:spcBef>
                <a:spcPts val="0"/>
              </a:spcBef>
              <a:defRPr sz="6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defRPr>
            </a:lvl1pPr>
            <a:lvl2pPr marL="0" indent="0">
              <a:buNone/>
              <a:defRPr/>
            </a:lvl2pPr>
          </a:lstStyle>
          <a:p>
            <a:pPr lvl="0"/>
            <a:r>
              <a:rPr lang="en-US"/>
              <a:t>[INSERT FOOTNOTES]</a:t>
            </a:r>
          </a:p>
        </p:txBody>
      </p:sp>
    </p:spTree>
    <p:extLst>
      <p:ext uri="{BB962C8B-B14F-4D97-AF65-F5344CB8AC3E}">
        <p14:creationId xmlns:p14="http://schemas.microsoft.com/office/powerpoint/2010/main" val="2334139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35844" y="388062"/>
            <a:ext cx="7093019" cy="731520"/>
          </a:xfrm>
        </p:spPr>
        <p:txBody>
          <a:bodyPr anchor="ctr"/>
          <a:lstStyle>
            <a:lvl1pPr>
              <a:defRPr>
                <a:solidFill>
                  <a:schemeClr val="accent2"/>
                </a:solidFill>
              </a:defRPr>
            </a:lvl1pPr>
          </a:lstStyle>
          <a:p>
            <a:r>
              <a:rPr lang="en-US"/>
              <a:t>Title</a:t>
            </a:r>
          </a:p>
        </p:txBody>
      </p:sp>
      <p:cxnSp>
        <p:nvCxnSpPr>
          <p:cNvPr id="4" name="Straight Connector 3"/>
          <p:cNvCxnSpPr/>
          <p:nvPr userDrawn="1"/>
        </p:nvCxnSpPr>
        <p:spPr>
          <a:xfrm>
            <a:off x="338493" y="1222520"/>
            <a:ext cx="8470862"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24616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userDrawn="1">
  <p:cSld name="Title | Text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0041" y="320040"/>
            <a:ext cx="7120451" cy="731610"/>
          </a:xfrm>
        </p:spPr>
        <p:txBody>
          <a:bodyPr anchor="ctr"/>
          <a:lstStyle>
            <a:lvl1pPr>
              <a:defRPr sz="1800">
                <a:solidFill>
                  <a:srgbClr val="7D3F98"/>
                </a:solidFill>
              </a:defRPr>
            </a:lvl1pPr>
          </a:lstStyle>
          <a:p>
            <a:r>
              <a:rPr lang="en-US"/>
              <a:t>Title</a:t>
            </a:r>
          </a:p>
        </p:txBody>
      </p:sp>
      <p:sp>
        <p:nvSpPr>
          <p:cNvPr id="4" name="Content Placeholder 3"/>
          <p:cNvSpPr>
            <a:spLocks noGrp="1"/>
          </p:cNvSpPr>
          <p:nvPr>
            <p:ph sz="quarter" idx="10" hasCustomPrompt="1"/>
          </p:nvPr>
        </p:nvSpPr>
        <p:spPr>
          <a:xfrm>
            <a:off x="320041" y="1330325"/>
            <a:ext cx="7112586" cy="4846320"/>
          </a:xfrm>
        </p:spPr>
        <p:txBody>
          <a:bodyPr/>
          <a:lstStyle>
            <a:lvl1pPr>
              <a:spcBef>
                <a:spcPts val="900"/>
              </a:spcBef>
              <a:defRPr sz="1050"/>
            </a:lvl1pPr>
            <a:lvl2pPr>
              <a:defRPr sz="1050"/>
            </a:lvl2pPr>
            <a:lvl3pPr>
              <a:defRPr sz="1050"/>
            </a:lvl3pPr>
            <a:lvl4pPr>
              <a:defRPr sz="1013"/>
            </a:lvl4pPr>
            <a:lvl5pPr>
              <a:defRPr sz="1013"/>
            </a:lvl5pPr>
          </a:lstStyle>
          <a:p>
            <a:pPr lvl="0"/>
            <a:r>
              <a:rPr lang="en-US"/>
              <a:t>First-level</a:t>
            </a:r>
          </a:p>
          <a:p>
            <a:pPr lvl="1"/>
            <a:r>
              <a:rPr lang="en-US"/>
              <a:t>Second-level</a:t>
            </a:r>
          </a:p>
          <a:p>
            <a:pPr lvl="2"/>
            <a:r>
              <a:rPr lang="en-US"/>
              <a:t>Third-level</a:t>
            </a:r>
          </a:p>
        </p:txBody>
      </p:sp>
      <p:cxnSp>
        <p:nvCxnSpPr>
          <p:cNvPr id="9" name="Straight Connector 8"/>
          <p:cNvCxnSpPr/>
          <p:nvPr userDrawn="1"/>
        </p:nvCxnSpPr>
        <p:spPr>
          <a:xfrm>
            <a:off x="320040" y="1051560"/>
            <a:ext cx="8501698"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270488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6"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1" y="6371584"/>
            <a:ext cx="2099095" cy="201168"/>
          </a:xfrm>
          <a:prstGeom prst="rect">
            <a:avLst/>
          </a:prstGeom>
        </p:spPr>
        <p:txBody>
          <a:bodyPr>
            <a:noAutofit/>
          </a:bodyPr>
          <a:lstStyle>
            <a:lvl1pPr algn="r">
              <a:defRPr sz="900" b="0">
                <a:solidFill>
                  <a:schemeClr val="tx2"/>
                </a:solidFill>
                <a:latin typeface="+mn-lt"/>
              </a:defRPr>
            </a:lvl1pPr>
            <a:lvl2pPr algn="r">
              <a:defRPr b="1">
                <a:solidFill>
                  <a:schemeClr val="tx2"/>
                </a:solidFill>
                <a:latin typeface="+mn-lt"/>
              </a:defRPr>
            </a:lvl2pPr>
          </a:lstStyle>
          <a:p>
            <a:pPr lvl="0"/>
            <a:r>
              <a:rPr lang="en-US"/>
              <a:t>Click to add date</a:t>
            </a:r>
          </a:p>
          <a:p>
            <a:pPr lvl="1"/>
            <a:endParaRPr lang="en-US"/>
          </a:p>
        </p:txBody>
      </p:sp>
      <p:sp>
        <p:nvSpPr>
          <p:cNvPr id="7"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900" b="0">
                <a:solidFill>
                  <a:schemeClr val="tx2"/>
                </a:solidFill>
                <a:latin typeface="+mn-lt"/>
              </a:defRPr>
            </a:lvl1pPr>
            <a:lvl2pPr algn="r">
              <a:defRPr b="1">
                <a:solidFill>
                  <a:schemeClr val="tx2"/>
                </a:solidFill>
                <a:latin typeface="+mn-lt"/>
              </a:defRPr>
            </a:lvl2pPr>
          </a:lstStyle>
          <a:p>
            <a:pPr lvl="0"/>
            <a:r>
              <a:rPr lang="en-US"/>
              <a:t>Presenter name</a:t>
            </a:r>
          </a:p>
        </p:txBody>
      </p:sp>
      <p:sp>
        <p:nvSpPr>
          <p:cNvPr id="10" name="Freeform 5"/>
          <p:cNvSpPr>
            <a:spLocks noEditPoints="1"/>
          </p:cNvSpPr>
          <p:nvPr userDrawn="1"/>
        </p:nvSpPr>
        <p:spPr bwMode="auto">
          <a:xfrm>
            <a:off x="3711175" y="6204231"/>
            <a:ext cx="1652203"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rgbClr val="7D3F98"/>
          </a:solidFill>
          <a:ln>
            <a:noFill/>
          </a:ln>
        </p:spPr>
        <p:txBody>
          <a:bodyPr vert="horz" wrap="square" lIns="68598" tIns="34299" rIns="68598" bIns="34299" numCol="1" anchor="t" anchorCtr="0" compatLnSpc="1">
            <a:prstTxWarp prst="textNoShape">
              <a:avLst/>
            </a:prstTxWarp>
          </a:bodyPr>
          <a:lstStyle/>
          <a:p>
            <a:endParaRPr lang="en-US" sz="1350"/>
          </a:p>
        </p:txBody>
      </p:sp>
      <p:sp>
        <p:nvSpPr>
          <p:cNvPr id="8" name="Title 1"/>
          <p:cNvSpPr>
            <a:spLocks noGrp="1"/>
          </p:cNvSpPr>
          <p:nvPr>
            <p:ph type="ctrTitle" hasCustomPrompt="1"/>
          </p:nvPr>
        </p:nvSpPr>
        <p:spPr>
          <a:xfrm>
            <a:off x="677119" y="1382595"/>
            <a:ext cx="7789762" cy="2011680"/>
          </a:xfrm>
        </p:spPr>
        <p:txBody>
          <a:bodyPr rIns="0" anchor="b" anchorCtr="0"/>
          <a:lstStyle>
            <a:lvl1pPr algn="ctr">
              <a:lnSpc>
                <a:spcPct val="90000"/>
              </a:lnSpc>
              <a:defRPr sz="3601">
                <a:solidFill>
                  <a:schemeClr val="accent2"/>
                </a:solidFill>
              </a:defRPr>
            </a:lvl1pPr>
          </a:lstStyle>
          <a:p>
            <a:r>
              <a:rPr lang="en-US"/>
              <a:t>Click to add title</a:t>
            </a:r>
          </a:p>
        </p:txBody>
      </p:sp>
      <p:sp>
        <p:nvSpPr>
          <p:cNvPr id="11" name="Subtitle 2"/>
          <p:cNvSpPr>
            <a:spLocks noGrp="1"/>
          </p:cNvSpPr>
          <p:nvPr>
            <p:ph type="subTitle" idx="1" hasCustomPrompt="1"/>
          </p:nvPr>
        </p:nvSpPr>
        <p:spPr>
          <a:xfrm>
            <a:off x="755436" y="3540894"/>
            <a:ext cx="7633131" cy="347472"/>
          </a:xfrm>
        </p:spPr>
        <p:txBody>
          <a:bodyPr/>
          <a:lstStyle>
            <a:lvl1pPr marL="0" indent="0" algn="ctr">
              <a:spcBef>
                <a:spcPts val="450"/>
              </a:spcBef>
              <a:buNone/>
              <a:defRPr sz="1050" b="0">
                <a:solidFill>
                  <a:schemeClr val="tx2"/>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41187890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3 Col | Title | Header |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7502" y="320040"/>
            <a:ext cx="7122990" cy="731520"/>
          </a:xfrm>
        </p:spPr>
        <p:txBody>
          <a:bodyPr anchor="ctr"/>
          <a:lstStyle>
            <a:lvl1pPr>
              <a:defRPr>
                <a:solidFill>
                  <a:srgbClr val="7D3F98"/>
                </a:solidFill>
              </a:defRPr>
            </a:lvl1pPr>
          </a:lstStyle>
          <a:p>
            <a:r>
              <a:rPr lang="en-US"/>
              <a:t>Title</a:t>
            </a:r>
          </a:p>
        </p:txBody>
      </p:sp>
      <p:sp>
        <p:nvSpPr>
          <p:cNvPr id="4" name="Content Placeholder 3"/>
          <p:cNvSpPr>
            <a:spLocks noGrp="1"/>
          </p:cNvSpPr>
          <p:nvPr>
            <p:ph sz="quarter" idx="10" hasCustomPrompt="1"/>
          </p:nvPr>
        </p:nvSpPr>
        <p:spPr>
          <a:xfrm>
            <a:off x="317501" y="1330324"/>
            <a:ext cx="2940898" cy="4846320"/>
          </a:xfrm>
        </p:spPr>
        <p:txBody>
          <a:bodyPr/>
          <a:lstStyle>
            <a:lvl1pPr>
              <a:spcBef>
                <a:spcPts val="1800"/>
              </a:spcBef>
              <a:defRPr sz="1400" b="1">
                <a:solidFill>
                  <a:schemeClr val="tx2"/>
                </a:solidFill>
                <a:latin typeface="Open Sans Bold"/>
                <a:cs typeface="Open Sans Bold"/>
              </a:defRPr>
            </a:lvl1pPr>
            <a:lvl2pPr marL="0" indent="0">
              <a:spcBef>
                <a:spcPts val="1200"/>
              </a:spcBef>
              <a:buFontTx/>
              <a:buNone/>
              <a:defRPr sz="1400"/>
            </a:lvl2pPr>
            <a:lvl3pPr marL="150059" indent="-150059">
              <a:spcBef>
                <a:spcPts val="600"/>
              </a:spcBef>
              <a:buFont typeface="Arial"/>
              <a:buChar char="•"/>
              <a:defRPr sz="1400"/>
            </a:lvl3pPr>
            <a:lvl4pPr marL="298927" indent="-150059">
              <a:spcBef>
                <a:spcPts val="300"/>
              </a:spcBef>
              <a:buFont typeface="Lucida Grande"/>
              <a:buChar char="-"/>
              <a:defRPr sz="1400"/>
            </a:lvl4pPr>
            <a:lvl5pPr>
              <a:defRPr sz="1350"/>
            </a:lvl5pPr>
          </a:lstStyle>
          <a:p>
            <a:pPr lvl="0"/>
            <a:r>
              <a:rPr lang="en-US"/>
              <a:t>Header</a:t>
            </a:r>
          </a:p>
          <a:p>
            <a:pPr lvl="1"/>
            <a:r>
              <a:rPr lang="en-US"/>
              <a:t>First-level</a:t>
            </a:r>
          </a:p>
          <a:p>
            <a:pPr lvl="2"/>
            <a:r>
              <a:rPr lang="en-US"/>
              <a:t>Second-level</a:t>
            </a:r>
          </a:p>
          <a:p>
            <a:pPr lvl="3"/>
            <a:r>
              <a:rPr lang="en-US"/>
              <a:t>Third-level</a:t>
            </a:r>
          </a:p>
        </p:txBody>
      </p:sp>
      <p:cxnSp>
        <p:nvCxnSpPr>
          <p:cNvPr id="5" name="Straight Connector 4"/>
          <p:cNvCxnSpPr/>
          <p:nvPr userDrawn="1"/>
        </p:nvCxnSpPr>
        <p:spPr>
          <a:xfrm>
            <a:off x="320040" y="1051560"/>
            <a:ext cx="8501698"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accent2"/>
        </a:solidFill>
        <a:effectLst/>
      </p:bgPr>
    </p:bg>
    <p:spTree>
      <p:nvGrpSpPr>
        <p:cNvPr id="1" name=""/>
        <p:cNvGrpSpPr/>
        <p:nvPr/>
      </p:nvGrpSpPr>
      <p:grpSpPr>
        <a:xfrm>
          <a:off x="0" y="0"/>
          <a:ext cx="0" cy="0"/>
          <a:chOff x="0" y="0"/>
          <a:chExt cx="0" cy="0"/>
        </a:xfrm>
      </p:grpSpPr>
      <p:sp>
        <p:nvSpPr>
          <p:cNvPr id="6"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1" y="6371584"/>
            <a:ext cx="2099095" cy="201168"/>
          </a:xfrm>
          <a:prstGeom prst="rect">
            <a:avLst/>
          </a:prstGeom>
        </p:spPr>
        <p:txBody>
          <a:bodyPr>
            <a:noAutofit/>
          </a:bodyPr>
          <a:lstStyle>
            <a:lvl1pPr algn="r">
              <a:defRPr sz="900" b="0">
                <a:solidFill>
                  <a:schemeClr val="bg1"/>
                </a:solidFill>
                <a:latin typeface="+mn-lt"/>
              </a:defRPr>
            </a:lvl1pPr>
            <a:lvl2pPr algn="r">
              <a:defRPr b="1">
                <a:solidFill>
                  <a:schemeClr val="bg1"/>
                </a:solidFill>
                <a:latin typeface="+mn-lt"/>
              </a:defRPr>
            </a:lvl2pPr>
          </a:lstStyle>
          <a:p>
            <a:pPr lvl="0"/>
            <a:r>
              <a:rPr lang="en-US"/>
              <a:t>Click to add date</a:t>
            </a:r>
          </a:p>
          <a:p>
            <a:pPr lvl="1"/>
            <a:endParaRPr lang="en-US"/>
          </a:p>
        </p:txBody>
      </p:sp>
      <p:sp>
        <p:nvSpPr>
          <p:cNvPr id="7"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900" b="0">
                <a:solidFill>
                  <a:schemeClr val="bg1"/>
                </a:solidFill>
                <a:latin typeface="+mn-lt"/>
              </a:defRPr>
            </a:lvl1pPr>
            <a:lvl2pPr algn="r">
              <a:defRPr b="1">
                <a:solidFill>
                  <a:schemeClr val="tx2"/>
                </a:solidFill>
                <a:latin typeface="+mn-lt"/>
              </a:defRPr>
            </a:lvl2pPr>
          </a:lstStyle>
          <a:p>
            <a:pPr lvl="0"/>
            <a:r>
              <a:rPr lang="en-US"/>
              <a:t>Presenter name</a:t>
            </a:r>
          </a:p>
        </p:txBody>
      </p:sp>
      <p:sp>
        <p:nvSpPr>
          <p:cNvPr id="10" name="Freeform 5"/>
          <p:cNvSpPr>
            <a:spLocks noEditPoints="1"/>
          </p:cNvSpPr>
          <p:nvPr userDrawn="1"/>
        </p:nvSpPr>
        <p:spPr bwMode="auto">
          <a:xfrm>
            <a:off x="3711175" y="6204231"/>
            <a:ext cx="1652203"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68598" tIns="34299" rIns="68598" bIns="34299" numCol="1" anchor="t" anchorCtr="0" compatLnSpc="1">
            <a:prstTxWarp prst="textNoShape">
              <a:avLst/>
            </a:prstTxWarp>
          </a:bodyPr>
          <a:lstStyle/>
          <a:p>
            <a:endParaRPr lang="en-US" sz="1350"/>
          </a:p>
        </p:txBody>
      </p:sp>
      <p:sp>
        <p:nvSpPr>
          <p:cNvPr id="8" name="Title 1"/>
          <p:cNvSpPr>
            <a:spLocks noGrp="1"/>
          </p:cNvSpPr>
          <p:nvPr>
            <p:ph type="ctrTitle" hasCustomPrompt="1"/>
          </p:nvPr>
        </p:nvSpPr>
        <p:spPr>
          <a:xfrm>
            <a:off x="677119" y="1382595"/>
            <a:ext cx="7789762" cy="2011680"/>
          </a:xfrm>
        </p:spPr>
        <p:txBody>
          <a:bodyPr rIns="0" anchor="b" anchorCtr="0"/>
          <a:lstStyle>
            <a:lvl1pPr algn="ctr">
              <a:lnSpc>
                <a:spcPct val="90000"/>
              </a:lnSpc>
              <a:defRPr sz="3601">
                <a:solidFill>
                  <a:schemeClr val="bg1"/>
                </a:solidFill>
              </a:defRPr>
            </a:lvl1pPr>
          </a:lstStyle>
          <a:p>
            <a:r>
              <a:rPr lang="en-US"/>
              <a:t>Click to add title</a:t>
            </a:r>
          </a:p>
        </p:txBody>
      </p:sp>
      <p:sp>
        <p:nvSpPr>
          <p:cNvPr id="11" name="Subtitle 2"/>
          <p:cNvSpPr>
            <a:spLocks noGrp="1"/>
          </p:cNvSpPr>
          <p:nvPr>
            <p:ph type="subTitle" idx="1" hasCustomPrompt="1"/>
          </p:nvPr>
        </p:nvSpPr>
        <p:spPr>
          <a:xfrm>
            <a:off x="755436" y="3540894"/>
            <a:ext cx="7633131" cy="347472"/>
          </a:xfrm>
        </p:spPr>
        <p:txBody>
          <a:bodyPr/>
          <a:lstStyle>
            <a:lvl1pPr marL="0" indent="0" algn="ctr">
              <a:spcBef>
                <a:spcPts val="450"/>
              </a:spcBef>
              <a:buNone/>
              <a:defRPr sz="1050" b="0">
                <a:solidFill>
                  <a:schemeClr val="bg1"/>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3563327150"/>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Title Slide 3">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AD57F1C3-026C-4E29-99D9-D207AB9AE851}"/>
              </a:ext>
            </a:extLst>
          </p:cNvPr>
          <p:cNvSpPr>
            <a:spLocks noGrp="1"/>
          </p:cNvSpPr>
          <p:nvPr>
            <p:ph type="pic" sz="quarter" idx="16" hasCustomPrompt="1"/>
          </p:nvPr>
        </p:nvSpPr>
        <p:spPr>
          <a:xfrm>
            <a:off x="0" y="0"/>
            <a:ext cx="9144000" cy="6858000"/>
          </a:xfrm>
          <a:prstGeom prst="rect">
            <a:avLst/>
          </a:prstGeom>
          <a:solidFill>
            <a:schemeClr val="bg1">
              <a:lumMod val="75000"/>
            </a:schemeClr>
          </a:solidFill>
        </p:spPr>
        <p:txBody>
          <a:bodyPr anchor="ctr"/>
          <a:lstStyle>
            <a:lvl1pPr marL="0" marR="0" indent="0" algn="ctr" defTabSz="342991" rtl="0" eaLnBrk="1" fontAlgn="auto" latinLnBrk="0" hangingPunct="1">
              <a:lnSpc>
                <a:spcPct val="100000"/>
              </a:lnSpc>
              <a:spcBef>
                <a:spcPts val="0"/>
              </a:spcBef>
              <a:spcAft>
                <a:spcPts val="0"/>
              </a:spcAft>
              <a:buClrTx/>
              <a:buSzTx/>
              <a:buFont typeface="Arial"/>
              <a:buNone/>
              <a:tabLst/>
              <a:defRPr>
                <a:solidFill>
                  <a:schemeClr val="accent6"/>
                </a:solidFill>
                <a:latin typeface="+mn-lt"/>
              </a:defRPr>
            </a:lvl1pPr>
          </a:lstStyle>
          <a:p>
            <a:r>
              <a:rPr lang="en-US"/>
              <a:t>BE SURE IMAGE IS </a:t>
            </a:r>
            <a:br>
              <a:rPr lang="en-US"/>
            </a:br>
            <a:r>
              <a:rPr lang="en-US"/>
              <a:t>DARK ENOUGH SO TYPE AND </a:t>
            </a:r>
            <a:br>
              <a:rPr lang="en-US"/>
            </a:br>
            <a:r>
              <a:rPr lang="en-US"/>
              <a:t>LOGO ARE READABLE</a:t>
            </a:r>
          </a:p>
          <a:p>
            <a:br>
              <a:rPr lang="en-US"/>
            </a:br>
            <a:r>
              <a:rPr lang="en-US"/>
              <a:t>Be sure to send image to </a:t>
            </a:r>
            <a:br>
              <a:rPr lang="en-US"/>
            </a:br>
            <a:r>
              <a:rPr lang="en-US"/>
              <a:t>back so logo sits on top of image</a:t>
            </a:r>
            <a:br>
              <a:rPr lang="en-US"/>
            </a:br>
            <a:br>
              <a:rPr lang="en-US"/>
            </a:br>
            <a:br>
              <a:rPr lang="en-US"/>
            </a:br>
            <a:br>
              <a:rPr lang="en-US"/>
            </a:br>
            <a:br>
              <a:rPr lang="en-US"/>
            </a:br>
            <a:br>
              <a:rPr lang="en-US"/>
            </a:br>
            <a:br>
              <a:rPr lang="en-US"/>
            </a:br>
            <a:br>
              <a:rPr lang="en-US"/>
            </a:br>
            <a:br>
              <a:rPr lang="en-US"/>
            </a:br>
            <a:endParaRPr lang="en-US"/>
          </a:p>
        </p:txBody>
      </p:sp>
      <p:sp>
        <p:nvSpPr>
          <p:cNvPr id="2" name="Title 1"/>
          <p:cNvSpPr>
            <a:spLocks noGrp="1"/>
          </p:cNvSpPr>
          <p:nvPr>
            <p:ph type="ctrTitle" hasCustomPrompt="1"/>
          </p:nvPr>
        </p:nvSpPr>
        <p:spPr>
          <a:xfrm>
            <a:off x="418448" y="1516927"/>
            <a:ext cx="3512211" cy="2011680"/>
          </a:xfrm>
        </p:spPr>
        <p:txBody>
          <a:bodyPr rIns="0" anchor="b" anchorCtr="0"/>
          <a:lstStyle>
            <a:lvl1pPr>
              <a:lnSpc>
                <a:spcPct val="90000"/>
              </a:lnSpc>
              <a:defRPr sz="3001">
                <a:solidFill>
                  <a:schemeClr val="bg1"/>
                </a:solidFill>
              </a:defRPr>
            </a:lvl1pPr>
          </a:lstStyle>
          <a:p>
            <a:r>
              <a:rPr lang="en-US"/>
              <a:t>Click to add title</a:t>
            </a:r>
          </a:p>
        </p:txBody>
      </p:sp>
      <p:sp>
        <p:nvSpPr>
          <p:cNvPr id="15" name="Text Placeholder 4"/>
          <p:cNvSpPr>
            <a:spLocks noGrp="1"/>
          </p:cNvSpPr>
          <p:nvPr>
            <p:ph type="body" sz="quarter" idx="17" hasCustomPrompt="1"/>
          </p:nvPr>
        </p:nvSpPr>
        <p:spPr>
          <a:xfrm>
            <a:off x="418448" y="3765543"/>
            <a:ext cx="2687213" cy="1262324"/>
          </a:xfrm>
        </p:spPr>
        <p:txBody>
          <a:bodyPr/>
          <a:lstStyle>
            <a:lvl1pPr>
              <a:defRPr sz="1200" b="1">
                <a:solidFill>
                  <a:schemeClr val="bg1"/>
                </a:solidFill>
              </a:defRPr>
            </a:lvl1pPr>
            <a:lvl2pPr marL="0" indent="0">
              <a:spcBef>
                <a:spcPts val="0"/>
              </a:spcBef>
              <a:spcAft>
                <a:spcPts val="1800"/>
              </a:spcAft>
              <a:buFontTx/>
              <a:buNone/>
              <a:defRPr sz="1200">
                <a:solidFill>
                  <a:schemeClr val="bg1"/>
                </a:solidFill>
              </a:defRPr>
            </a:lvl2pPr>
            <a:lvl3pPr marL="0" indent="0">
              <a:buFontTx/>
              <a:buNone/>
              <a:defRPr sz="900">
                <a:solidFill>
                  <a:schemeClr val="bg1"/>
                </a:solidFill>
              </a:defRPr>
            </a:lvl3pPr>
            <a:lvl4pPr>
              <a:defRPr>
                <a:solidFill>
                  <a:schemeClr val="bg1"/>
                </a:solidFill>
              </a:defRPr>
            </a:lvl4pPr>
            <a:lvl5pPr>
              <a:defRPr>
                <a:solidFill>
                  <a:schemeClr val="bg1"/>
                </a:solidFill>
              </a:defRPr>
            </a:lvl5pPr>
          </a:lstStyle>
          <a:p>
            <a:pPr lvl="0"/>
            <a:r>
              <a:rPr lang="en-US"/>
              <a:t>Presenter name</a:t>
            </a:r>
          </a:p>
          <a:p>
            <a:pPr lvl="1"/>
            <a:r>
              <a:rPr lang="en-US"/>
              <a:t>Presenter title</a:t>
            </a:r>
          </a:p>
          <a:p>
            <a:pPr lvl="2"/>
            <a:r>
              <a:rPr lang="en-US"/>
              <a:t>Date</a:t>
            </a:r>
          </a:p>
        </p:txBody>
      </p:sp>
      <p:sp>
        <p:nvSpPr>
          <p:cNvPr id="8" name="Freeform 5"/>
          <p:cNvSpPr>
            <a:spLocks noEditPoints="1"/>
          </p:cNvSpPr>
          <p:nvPr userDrawn="1"/>
        </p:nvSpPr>
        <p:spPr bwMode="auto">
          <a:xfrm>
            <a:off x="7162511" y="6104648"/>
            <a:ext cx="1652203"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68598" tIns="34299" rIns="68598" bIns="34299"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100809610"/>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Title Slide 4">
    <p:spTree>
      <p:nvGrpSpPr>
        <p:cNvPr id="1" name=""/>
        <p:cNvGrpSpPr/>
        <p:nvPr/>
      </p:nvGrpSpPr>
      <p:grpSpPr>
        <a:xfrm>
          <a:off x="0" y="0"/>
          <a:ext cx="0" cy="0"/>
          <a:chOff x="0" y="0"/>
          <a:chExt cx="0" cy="0"/>
        </a:xfrm>
      </p:grpSpPr>
      <p:sp>
        <p:nvSpPr>
          <p:cNvPr id="8" name="Picture Placeholder 5"/>
          <p:cNvSpPr>
            <a:spLocks noGrp="1"/>
          </p:cNvSpPr>
          <p:nvPr>
            <p:ph type="pic" sz="quarter" idx="10" hasCustomPrompt="1"/>
          </p:nvPr>
        </p:nvSpPr>
        <p:spPr>
          <a:xfrm>
            <a:off x="0" y="2"/>
            <a:ext cx="9144000" cy="4350553"/>
          </a:xfrm>
          <a:prstGeom prst="rect">
            <a:avLst/>
          </a:prstGeom>
          <a:solidFill>
            <a:schemeClr val="bg1">
              <a:lumMod val="75000"/>
            </a:schemeClr>
          </a:solidFill>
        </p:spPr>
        <p:txBody>
          <a:bodyPr anchor="ctr"/>
          <a:lstStyle>
            <a:lvl1pPr algn="ctr">
              <a:lnSpc>
                <a:spcPct val="80000"/>
              </a:lnSpc>
              <a:defRPr sz="4951" b="1" baseline="0">
                <a:solidFill>
                  <a:schemeClr val="bg2"/>
                </a:solidFill>
                <a:latin typeface="+mn-lt"/>
                <a:cs typeface="Arial" panose="020B0604020202020204" pitchFamily="34" charset="0"/>
              </a:defRPr>
            </a:lvl1pPr>
          </a:lstStyle>
          <a:p>
            <a:r>
              <a:rPr lang="en-US"/>
              <a:t>IMAGE</a:t>
            </a:r>
          </a:p>
        </p:txBody>
      </p:sp>
      <p:sp>
        <p:nvSpPr>
          <p:cNvPr id="14" name="Rectangle 13">
            <a:extLst>
              <a:ext uri="{FF2B5EF4-FFF2-40B4-BE49-F238E27FC236}">
                <a16:creationId xmlns:a16="http://schemas.microsoft.com/office/drawing/2014/main" id="{A8475144-A8AF-4C31-A022-05A109EC64D7}"/>
              </a:ext>
            </a:extLst>
          </p:cNvPr>
          <p:cNvSpPr/>
          <p:nvPr userDrawn="1"/>
        </p:nvSpPr>
        <p:spPr>
          <a:xfrm>
            <a:off x="0" y="4350556"/>
            <a:ext cx="9144000" cy="250744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1350">
              <a:latin typeface="+mn-lt"/>
            </a:endParaRPr>
          </a:p>
        </p:txBody>
      </p:sp>
      <p:sp>
        <p:nvSpPr>
          <p:cNvPr id="31"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1" y="6371584"/>
            <a:ext cx="2099095" cy="201168"/>
          </a:xfrm>
          <a:prstGeom prst="rect">
            <a:avLst/>
          </a:prstGeom>
        </p:spPr>
        <p:txBody>
          <a:bodyPr>
            <a:noAutofit/>
          </a:bodyPr>
          <a:lstStyle>
            <a:lvl1pPr algn="r">
              <a:defRPr sz="900" b="0">
                <a:solidFill>
                  <a:schemeClr val="bg1"/>
                </a:solidFill>
                <a:latin typeface="+mn-lt"/>
              </a:defRPr>
            </a:lvl1pPr>
            <a:lvl2pPr algn="r">
              <a:defRPr b="1">
                <a:solidFill>
                  <a:schemeClr val="bg1"/>
                </a:solidFill>
                <a:latin typeface="+mn-lt"/>
              </a:defRPr>
            </a:lvl2pPr>
          </a:lstStyle>
          <a:p>
            <a:pPr lvl="0"/>
            <a:r>
              <a:rPr lang="en-US"/>
              <a:t>Click to add date</a:t>
            </a:r>
          </a:p>
          <a:p>
            <a:pPr lvl="1"/>
            <a:endParaRPr lang="en-US"/>
          </a:p>
        </p:txBody>
      </p:sp>
      <p:sp>
        <p:nvSpPr>
          <p:cNvPr id="11"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900" b="0">
                <a:solidFill>
                  <a:schemeClr val="bg1"/>
                </a:solidFill>
                <a:latin typeface="+mn-lt"/>
              </a:defRPr>
            </a:lvl1pPr>
            <a:lvl2pPr algn="r">
              <a:defRPr b="1">
                <a:solidFill>
                  <a:schemeClr val="tx2"/>
                </a:solidFill>
                <a:latin typeface="+mn-lt"/>
              </a:defRPr>
            </a:lvl2pPr>
          </a:lstStyle>
          <a:p>
            <a:pPr lvl="0"/>
            <a:r>
              <a:rPr lang="en-US"/>
              <a:t>Presenter name</a:t>
            </a:r>
          </a:p>
        </p:txBody>
      </p:sp>
      <p:sp>
        <p:nvSpPr>
          <p:cNvPr id="13" name="Freeform 5"/>
          <p:cNvSpPr>
            <a:spLocks noEditPoints="1"/>
          </p:cNvSpPr>
          <p:nvPr userDrawn="1"/>
        </p:nvSpPr>
        <p:spPr bwMode="auto">
          <a:xfrm>
            <a:off x="3711175" y="6204231"/>
            <a:ext cx="1652203"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68598" tIns="34299" rIns="68598" bIns="34299" numCol="1" anchor="t" anchorCtr="0" compatLnSpc="1">
            <a:prstTxWarp prst="textNoShape">
              <a:avLst/>
            </a:prstTxWarp>
          </a:bodyPr>
          <a:lstStyle/>
          <a:p>
            <a:endParaRPr lang="en-US" sz="1350"/>
          </a:p>
        </p:txBody>
      </p:sp>
      <p:sp>
        <p:nvSpPr>
          <p:cNvPr id="10" name="Title 1"/>
          <p:cNvSpPr>
            <a:spLocks noGrp="1"/>
          </p:cNvSpPr>
          <p:nvPr>
            <p:ph type="ctrTitle" hasCustomPrompt="1"/>
          </p:nvPr>
        </p:nvSpPr>
        <p:spPr>
          <a:xfrm>
            <a:off x="795528" y="4361688"/>
            <a:ext cx="7562088" cy="795528"/>
          </a:xfrm>
        </p:spPr>
        <p:txBody>
          <a:bodyPr rIns="0" anchor="b" anchorCtr="0"/>
          <a:lstStyle>
            <a:lvl1pPr algn="ctr">
              <a:lnSpc>
                <a:spcPct val="90000"/>
              </a:lnSpc>
              <a:defRPr sz="3001">
                <a:solidFill>
                  <a:schemeClr val="bg1"/>
                </a:solidFill>
              </a:defRPr>
            </a:lvl1pPr>
          </a:lstStyle>
          <a:p>
            <a:r>
              <a:rPr lang="en-US"/>
              <a:t>Click to add title</a:t>
            </a:r>
          </a:p>
        </p:txBody>
      </p:sp>
      <p:sp>
        <p:nvSpPr>
          <p:cNvPr id="12" name="Subtitle 2"/>
          <p:cNvSpPr>
            <a:spLocks noGrp="1"/>
          </p:cNvSpPr>
          <p:nvPr>
            <p:ph type="subTitle" idx="1" hasCustomPrompt="1"/>
          </p:nvPr>
        </p:nvSpPr>
        <p:spPr>
          <a:xfrm>
            <a:off x="859536" y="5266944"/>
            <a:ext cx="7434072" cy="347472"/>
          </a:xfrm>
        </p:spPr>
        <p:txBody>
          <a:bodyPr/>
          <a:lstStyle>
            <a:lvl1pPr marL="0" indent="0" algn="ctr">
              <a:spcBef>
                <a:spcPts val="450"/>
              </a:spcBef>
              <a:buNone/>
              <a:defRPr sz="1050" b="0">
                <a:solidFill>
                  <a:schemeClr val="bg1"/>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359316639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Title Slide 5">
    <p:spTree>
      <p:nvGrpSpPr>
        <p:cNvPr id="1" name=""/>
        <p:cNvGrpSpPr/>
        <p:nvPr/>
      </p:nvGrpSpPr>
      <p:grpSpPr>
        <a:xfrm>
          <a:off x="0" y="0"/>
          <a:ext cx="0" cy="0"/>
          <a:chOff x="0" y="0"/>
          <a:chExt cx="0" cy="0"/>
        </a:xfrm>
      </p:grpSpPr>
      <p:sp>
        <p:nvSpPr>
          <p:cNvPr id="7" name="Picture Placeholder 5"/>
          <p:cNvSpPr>
            <a:spLocks noGrp="1"/>
          </p:cNvSpPr>
          <p:nvPr>
            <p:ph type="pic" sz="quarter" idx="10" hasCustomPrompt="1"/>
          </p:nvPr>
        </p:nvSpPr>
        <p:spPr>
          <a:xfrm>
            <a:off x="0" y="2"/>
            <a:ext cx="9144000" cy="4350553"/>
          </a:xfrm>
          <a:prstGeom prst="rect">
            <a:avLst/>
          </a:prstGeom>
          <a:solidFill>
            <a:schemeClr val="bg1">
              <a:lumMod val="75000"/>
            </a:schemeClr>
          </a:solidFill>
        </p:spPr>
        <p:txBody>
          <a:bodyPr anchor="ctr"/>
          <a:lstStyle>
            <a:lvl1pPr algn="ctr">
              <a:lnSpc>
                <a:spcPct val="80000"/>
              </a:lnSpc>
              <a:defRPr sz="4951" b="1" baseline="0">
                <a:solidFill>
                  <a:schemeClr val="bg2"/>
                </a:solidFill>
                <a:latin typeface="+mn-lt"/>
                <a:cs typeface="Arial" panose="020B0604020202020204" pitchFamily="34" charset="0"/>
              </a:defRPr>
            </a:lvl1pPr>
          </a:lstStyle>
          <a:p>
            <a:r>
              <a:rPr lang="en-US"/>
              <a:t>IMAGE</a:t>
            </a:r>
          </a:p>
        </p:txBody>
      </p:sp>
      <p:sp>
        <p:nvSpPr>
          <p:cNvPr id="31"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1" y="6371584"/>
            <a:ext cx="2099095" cy="201168"/>
          </a:xfrm>
          <a:prstGeom prst="rect">
            <a:avLst/>
          </a:prstGeom>
        </p:spPr>
        <p:txBody>
          <a:bodyPr>
            <a:noAutofit/>
          </a:bodyPr>
          <a:lstStyle>
            <a:lvl1pPr algn="r">
              <a:defRPr sz="900" b="0">
                <a:solidFill>
                  <a:schemeClr val="tx2"/>
                </a:solidFill>
                <a:latin typeface="+mn-lt"/>
              </a:defRPr>
            </a:lvl1pPr>
            <a:lvl2pPr algn="r">
              <a:defRPr b="1">
                <a:solidFill>
                  <a:schemeClr val="tx2"/>
                </a:solidFill>
                <a:latin typeface="+mn-lt"/>
              </a:defRPr>
            </a:lvl2pPr>
          </a:lstStyle>
          <a:p>
            <a:pPr lvl="0"/>
            <a:r>
              <a:rPr lang="en-US"/>
              <a:t>Click to add date</a:t>
            </a:r>
          </a:p>
          <a:p>
            <a:pPr lvl="1"/>
            <a:endParaRPr lang="en-US"/>
          </a:p>
        </p:txBody>
      </p:sp>
      <p:sp>
        <p:nvSpPr>
          <p:cNvPr id="10"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900" b="0">
                <a:solidFill>
                  <a:schemeClr val="tx2"/>
                </a:solidFill>
                <a:latin typeface="+mn-lt"/>
              </a:defRPr>
            </a:lvl1pPr>
            <a:lvl2pPr algn="r">
              <a:defRPr b="1">
                <a:solidFill>
                  <a:schemeClr val="tx2"/>
                </a:solidFill>
                <a:latin typeface="+mn-lt"/>
              </a:defRPr>
            </a:lvl2pPr>
          </a:lstStyle>
          <a:p>
            <a:pPr lvl="0"/>
            <a:r>
              <a:rPr lang="en-US"/>
              <a:t>Presenter name</a:t>
            </a:r>
          </a:p>
        </p:txBody>
      </p:sp>
      <p:sp>
        <p:nvSpPr>
          <p:cNvPr id="9" name="Freeform 5"/>
          <p:cNvSpPr>
            <a:spLocks noEditPoints="1"/>
          </p:cNvSpPr>
          <p:nvPr userDrawn="1"/>
        </p:nvSpPr>
        <p:spPr bwMode="auto">
          <a:xfrm>
            <a:off x="3711175" y="6204231"/>
            <a:ext cx="1652203"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rgbClr val="7D3F98"/>
          </a:solidFill>
          <a:ln>
            <a:noFill/>
          </a:ln>
        </p:spPr>
        <p:txBody>
          <a:bodyPr vert="horz" wrap="square" lIns="68598" tIns="34299" rIns="68598" bIns="34299" numCol="1" anchor="t" anchorCtr="0" compatLnSpc="1">
            <a:prstTxWarp prst="textNoShape">
              <a:avLst/>
            </a:prstTxWarp>
          </a:bodyPr>
          <a:lstStyle/>
          <a:p>
            <a:endParaRPr lang="en-US" sz="1350"/>
          </a:p>
        </p:txBody>
      </p:sp>
      <p:sp>
        <p:nvSpPr>
          <p:cNvPr id="12" name="Title 1"/>
          <p:cNvSpPr>
            <a:spLocks noGrp="1"/>
          </p:cNvSpPr>
          <p:nvPr>
            <p:ph type="ctrTitle" hasCustomPrompt="1"/>
          </p:nvPr>
        </p:nvSpPr>
        <p:spPr>
          <a:xfrm>
            <a:off x="795528" y="4361688"/>
            <a:ext cx="7562088" cy="795528"/>
          </a:xfrm>
        </p:spPr>
        <p:txBody>
          <a:bodyPr rIns="0" anchor="b" anchorCtr="0"/>
          <a:lstStyle>
            <a:lvl1pPr algn="ctr">
              <a:lnSpc>
                <a:spcPct val="90000"/>
              </a:lnSpc>
              <a:defRPr sz="3001">
                <a:solidFill>
                  <a:schemeClr val="accent2"/>
                </a:solidFill>
              </a:defRPr>
            </a:lvl1pPr>
          </a:lstStyle>
          <a:p>
            <a:r>
              <a:rPr lang="en-US"/>
              <a:t>Click to add title</a:t>
            </a:r>
          </a:p>
        </p:txBody>
      </p:sp>
      <p:sp>
        <p:nvSpPr>
          <p:cNvPr id="13" name="Subtitle 2"/>
          <p:cNvSpPr>
            <a:spLocks noGrp="1"/>
          </p:cNvSpPr>
          <p:nvPr>
            <p:ph type="subTitle" idx="1" hasCustomPrompt="1"/>
          </p:nvPr>
        </p:nvSpPr>
        <p:spPr>
          <a:xfrm>
            <a:off x="859536" y="5266944"/>
            <a:ext cx="7434072" cy="347472"/>
          </a:xfrm>
        </p:spPr>
        <p:txBody>
          <a:bodyPr/>
          <a:lstStyle>
            <a:lvl1pPr marL="0" indent="0" algn="ctr">
              <a:spcBef>
                <a:spcPts val="450"/>
              </a:spcBef>
              <a:buNone/>
              <a:defRPr sz="1050" b="0">
                <a:solidFill>
                  <a:schemeClr val="tx2"/>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407121320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Title Slide 6">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AD57F1C3-026C-4E29-99D9-D207AB9AE851}"/>
              </a:ext>
            </a:extLst>
          </p:cNvPr>
          <p:cNvSpPr>
            <a:spLocks noGrp="1"/>
          </p:cNvSpPr>
          <p:nvPr>
            <p:ph type="pic" sz="quarter" idx="16" hasCustomPrompt="1"/>
          </p:nvPr>
        </p:nvSpPr>
        <p:spPr>
          <a:xfrm>
            <a:off x="4568827" y="0"/>
            <a:ext cx="4575174" cy="6858000"/>
          </a:xfrm>
          <a:prstGeom prst="rect">
            <a:avLst/>
          </a:prstGeom>
          <a:solidFill>
            <a:schemeClr val="bg1">
              <a:lumMod val="75000"/>
            </a:schemeClr>
          </a:solidFill>
        </p:spPr>
        <p:txBody>
          <a:bodyPr anchor="ctr"/>
          <a:lstStyle>
            <a:lvl1pPr algn="ctr">
              <a:spcBef>
                <a:spcPts val="0"/>
              </a:spcBef>
              <a:spcAft>
                <a:spcPts val="0"/>
              </a:spcAft>
              <a:defRPr sz="4951" b="1">
                <a:solidFill>
                  <a:schemeClr val="bg2"/>
                </a:solidFill>
                <a:latin typeface="+mn-lt"/>
              </a:defRPr>
            </a:lvl1pPr>
          </a:lstStyle>
          <a:p>
            <a:br>
              <a:rPr lang="en-US"/>
            </a:br>
            <a:r>
              <a:rPr lang="en-US"/>
              <a:t>IMAGE</a:t>
            </a:r>
            <a:br>
              <a:rPr lang="en-US"/>
            </a:br>
            <a:br>
              <a:rPr lang="en-US"/>
            </a:br>
            <a:br>
              <a:rPr lang="en-US"/>
            </a:br>
            <a:endParaRPr lang="en-US"/>
          </a:p>
        </p:txBody>
      </p:sp>
      <p:sp>
        <p:nvSpPr>
          <p:cNvPr id="7" name="Title 1"/>
          <p:cNvSpPr>
            <a:spLocks noGrp="1"/>
          </p:cNvSpPr>
          <p:nvPr>
            <p:ph type="ctrTitle" hasCustomPrompt="1"/>
          </p:nvPr>
        </p:nvSpPr>
        <p:spPr>
          <a:xfrm>
            <a:off x="418449" y="1077090"/>
            <a:ext cx="3809065" cy="2011680"/>
          </a:xfrm>
        </p:spPr>
        <p:txBody>
          <a:bodyPr rIns="0" anchor="b" anchorCtr="0"/>
          <a:lstStyle>
            <a:lvl1pPr>
              <a:lnSpc>
                <a:spcPct val="90000"/>
              </a:lnSpc>
              <a:defRPr sz="3001">
                <a:solidFill>
                  <a:schemeClr val="tx2"/>
                </a:solidFill>
              </a:defRPr>
            </a:lvl1pPr>
          </a:lstStyle>
          <a:p>
            <a:r>
              <a:rPr lang="en-US"/>
              <a:t>Click to add title</a:t>
            </a:r>
          </a:p>
        </p:txBody>
      </p:sp>
      <p:sp>
        <p:nvSpPr>
          <p:cNvPr id="8" name="Text Placeholder 4"/>
          <p:cNvSpPr>
            <a:spLocks noGrp="1"/>
          </p:cNvSpPr>
          <p:nvPr>
            <p:ph type="body" sz="quarter" idx="17" hasCustomPrompt="1"/>
          </p:nvPr>
        </p:nvSpPr>
        <p:spPr>
          <a:xfrm>
            <a:off x="418448" y="3325706"/>
            <a:ext cx="3809066" cy="1262324"/>
          </a:xfrm>
        </p:spPr>
        <p:txBody>
          <a:bodyPr/>
          <a:lstStyle>
            <a:lvl1pPr>
              <a:defRPr sz="1200" b="1">
                <a:solidFill>
                  <a:schemeClr val="tx2"/>
                </a:solidFill>
              </a:defRPr>
            </a:lvl1pPr>
            <a:lvl2pPr marL="0" indent="0">
              <a:spcBef>
                <a:spcPts val="0"/>
              </a:spcBef>
              <a:spcAft>
                <a:spcPts val="1800"/>
              </a:spcAft>
              <a:buFontTx/>
              <a:buNone/>
              <a:defRPr sz="1200">
                <a:solidFill>
                  <a:schemeClr val="tx2"/>
                </a:solidFill>
              </a:defRPr>
            </a:lvl2pPr>
            <a:lvl3pPr marL="0" indent="0">
              <a:buFontTx/>
              <a:buNone/>
              <a:defRPr sz="900">
                <a:solidFill>
                  <a:schemeClr val="tx2"/>
                </a:solidFill>
              </a:defRPr>
            </a:lvl3pPr>
            <a:lvl4pPr>
              <a:defRPr>
                <a:solidFill>
                  <a:schemeClr val="bg1"/>
                </a:solidFill>
              </a:defRPr>
            </a:lvl4pPr>
            <a:lvl5pPr>
              <a:defRPr>
                <a:solidFill>
                  <a:schemeClr val="bg1"/>
                </a:solidFill>
              </a:defRPr>
            </a:lvl5pPr>
          </a:lstStyle>
          <a:p>
            <a:pPr lvl="0"/>
            <a:r>
              <a:rPr lang="en-US"/>
              <a:t>Presenter name</a:t>
            </a:r>
          </a:p>
          <a:p>
            <a:pPr lvl="1"/>
            <a:r>
              <a:rPr lang="en-US"/>
              <a:t>Presenter title</a:t>
            </a:r>
          </a:p>
          <a:p>
            <a:pPr lvl="2"/>
            <a:r>
              <a:rPr lang="en-US"/>
              <a:t>Date</a:t>
            </a:r>
          </a:p>
        </p:txBody>
      </p:sp>
      <p:sp>
        <p:nvSpPr>
          <p:cNvPr id="10" name="Freeform 5"/>
          <p:cNvSpPr>
            <a:spLocks noEditPoints="1"/>
          </p:cNvSpPr>
          <p:nvPr userDrawn="1"/>
        </p:nvSpPr>
        <p:spPr bwMode="auto">
          <a:xfrm>
            <a:off x="410632" y="6016712"/>
            <a:ext cx="1652203"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rgbClr val="7D3F98"/>
          </a:solidFill>
          <a:ln>
            <a:noFill/>
          </a:ln>
        </p:spPr>
        <p:txBody>
          <a:bodyPr vert="horz" wrap="square" lIns="68598" tIns="34299" rIns="68598" bIns="34299"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2083725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Title Slide 7A - Cobran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8475144-A8AF-4C31-A022-05A109EC64D7}"/>
              </a:ext>
            </a:extLst>
          </p:cNvPr>
          <p:cNvSpPr/>
          <p:nvPr userDrawn="1"/>
        </p:nvSpPr>
        <p:spPr>
          <a:xfrm>
            <a:off x="0" y="4350556"/>
            <a:ext cx="9144000" cy="250744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1350">
              <a:latin typeface="+mn-lt"/>
            </a:endParaRPr>
          </a:p>
        </p:txBody>
      </p:sp>
      <p:sp>
        <p:nvSpPr>
          <p:cNvPr id="9" name="Picture Placeholder 5"/>
          <p:cNvSpPr>
            <a:spLocks noGrp="1"/>
          </p:cNvSpPr>
          <p:nvPr>
            <p:ph type="pic" sz="quarter" idx="10" hasCustomPrompt="1"/>
          </p:nvPr>
        </p:nvSpPr>
        <p:spPr>
          <a:xfrm>
            <a:off x="0" y="2"/>
            <a:ext cx="9144000" cy="4350553"/>
          </a:xfrm>
          <a:prstGeom prst="rect">
            <a:avLst/>
          </a:prstGeom>
          <a:solidFill>
            <a:schemeClr val="bg1">
              <a:lumMod val="75000"/>
            </a:schemeClr>
          </a:solidFill>
        </p:spPr>
        <p:txBody>
          <a:bodyPr anchor="ctr"/>
          <a:lstStyle>
            <a:lvl1pPr algn="ctr">
              <a:lnSpc>
                <a:spcPct val="80000"/>
              </a:lnSpc>
              <a:defRPr sz="4951" b="1" baseline="0">
                <a:solidFill>
                  <a:schemeClr val="bg2"/>
                </a:solidFill>
                <a:latin typeface="+mn-lt"/>
                <a:cs typeface="Arial" panose="020B0604020202020204" pitchFamily="34" charset="0"/>
              </a:defRPr>
            </a:lvl1pPr>
          </a:lstStyle>
          <a:p>
            <a:r>
              <a:rPr lang="en-US"/>
              <a:t>IMAGE</a:t>
            </a:r>
          </a:p>
        </p:txBody>
      </p:sp>
      <p:sp>
        <p:nvSpPr>
          <p:cNvPr id="31"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1" y="6371584"/>
            <a:ext cx="2099095" cy="201168"/>
          </a:xfrm>
          <a:prstGeom prst="rect">
            <a:avLst/>
          </a:prstGeom>
        </p:spPr>
        <p:txBody>
          <a:bodyPr>
            <a:noAutofit/>
          </a:bodyPr>
          <a:lstStyle>
            <a:lvl1pPr algn="r">
              <a:defRPr sz="900" b="0">
                <a:solidFill>
                  <a:schemeClr val="bg1"/>
                </a:solidFill>
                <a:latin typeface="+mn-lt"/>
              </a:defRPr>
            </a:lvl1pPr>
            <a:lvl2pPr algn="r">
              <a:defRPr b="1">
                <a:solidFill>
                  <a:schemeClr val="bg1"/>
                </a:solidFill>
                <a:latin typeface="+mn-lt"/>
              </a:defRPr>
            </a:lvl2pPr>
          </a:lstStyle>
          <a:p>
            <a:pPr lvl="0"/>
            <a:r>
              <a:rPr lang="en-US"/>
              <a:t>Click to add date</a:t>
            </a:r>
          </a:p>
          <a:p>
            <a:pPr lvl="1"/>
            <a:endParaRPr lang="en-US"/>
          </a:p>
        </p:txBody>
      </p:sp>
      <p:sp>
        <p:nvSpPr>
          <p:cNvPr id="15"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900" b="0">
                <a:solidFill>
                  <a:schemeClr val="bg1"/>
                </a:solidFill>
                <a:latin typeface="+mn-lt"/>
              </a:defRPr>
            </a:lvl1pPr>
            <a:lvl2pPr algn="r">
              <a:defRPr b="1">
                <a:solidFill>
                  <a:schemeClr val="tx2"/>
                </a:solidFill>
                <a:latin typeface="+mn-lt"/>
              </a:defRPr>
            </a:lvl2pPr>
          </a:lstStyle>
          <a:p>
            <a:pPr lvl="0"/>
            <a:r>
              <a:rPr lang="en-US"/>
              <a:t>Presenter name</a:t>
            </a:r>
          </a:p>
        </p:txBody>
      </p:sp>
      <p:sp>
        <p:nvSpPr>
          <p:cNvPr id="18" name="Freeform 5"/>
          <p:cNvSpPr>
            <a:spLocks noChangeAspect="1" noEditPoints="1"/>
          </p:cNvSpPr>
          <p:nvPr userDrawn="1"/>
        </p:nvSpPr>
        <p:spPr bwMode="auto">
          <a:xfrm>
            <a:off x="3310128" y="6298130"/>
            <a:ext cx="1227840" cy="237744"/>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68598" tIns="34299" rIns="68598" bIns="34299" numCol="1" anchor="t" anchorCtr="0" compatLnSpc="1">
            <a:prstTxWarp prst="textNoShape">
              <a:avLst/>
            </a:prstTxWarp>
          </a:bodyPr>
          <a:lstStyle/>
          <a:p>
            <a:endParaRPr lang="en-US" sz="1350"/>
          </a:p>
        </p:txBody>
      </p:sp>
      <p:sp>
        <p:nvSpPr>
          <p:cNvPr id="19" name="Picture Placeholder 5"/>
          <p:cNvSpPr>
            <a:spLocks noGrp="1"/>
          </p:cNvSpPr>
          <p:nvPr>
            <p:ph type="pic" sz="quarter" idx="13" hasCustomPrompt="1"/>
          </p:nvPr>
        </p:nvSpPr>
        <p:spPr>
          <a:xfrm>
            <a:off x="4678316" y="6192974"/>
            <a:ext cx="953312" cy="420624"/>
          </a:xfrm>
          <a:solidFill>
            <a:schemeClr val="bg2"/>
          </a:solidFill>
        </p:spPr>
        <p:txBody>
          <a:bodyPr anchor="ctr"/>
          <a:lstStyle>
            <a:lvl1pPr algn="ctr">
              <a:defRPr sz="563" b="1" baseline="0">
                <a:solidFill>
                  <a:schemeClr val="tx1"/>
                </a:solidFill>
                <a:latin typeface="Arial" panose="020B0604020202020204" pitchFamily="34" charset="0"/>
                <a:cs typeface="Arial" panose="020B0604020202020204" pitchFamily="34" charset="0"/>
              </a:defRPr>
            </a:lvl1pPr>
          </a:lstStyle>
          <a:p>
            <a:r>
              <a:rPr lang="en-US"/>
              <a:t>PARTNER LOGO</a:t>
            </a:r>
          </a:p>
        </p:txBody>
      </p:sp>
      <p:sp>
        <p:nvSpPr>
          <p:cNvPr id="10" name="Title 1"/>
          <p:cNvSpPr>
            <a:spLocks noGrp="1"/>
          </p:cNvSpPr>
          <p:nvPr>
            <p:ph type="ctrTitle" hasCustomPrompt="1"/>
          </p:nvPr>
        </p:nvSpPr>
        <p:spPr>
          <a:xfrm>
            <a:off x="795528" y="4361688"/>
            <a:ext cx="7562088" cy="795528"/>
          </a:xfrm>
        </p:spPr>
        <p:txBody>
          <a:bodyPr rIns="0" anchor="b" anchorCtr="0"/>
          <a:lstStyle>
            <a:lvl1pPr algn="ctr">
              <a:lnSpc>
                <a:spcPct val="90000"/>
              </a:lnSpc>
              <a:defRPr sz="3001">
                <a:solidFill>
                  <a:schemeClr val="bg1"/>
                </a:solidFill>
              </a:defRPr>
            </a:lvl1pPr>
          </a:lstStyle>
          <a:p>
            <a:r>
              <a:rPr lang="en-US"/>
              <a:t>Click to add title</a:t>
            </a:r>
          </a:p>
        </p:txBody>
      </p:sp>
      <p:sp>
        <p:nvSpPr>
          <p:cNvPr id="11" name="Subtitle 2"/>
          <p:cNvSpPr>
            <a:spLocks noGrp="1"/>
          </p:cNvSpPr>
          <p:nvPr>
            <p:ph type="subTitle" idx="1" hasCustomPrompt="1"/>
          </p:nvPr>
        </p:nvSpPr>
        <p:spPr>
          <a:xfrm>
            <a:off x="859536" y="5266944"/>
            <a:ext cx="7434072" cy="347472"/>
          </a:xfrm>
        </p:spPr>
        <p:txBody>
          <a:bodyPr/>
          <a:lstStyle>
            <a:lvl1pPr marL="0" indent="0" algn="ctr">
              <a:spcBef>
                <a:spcPts val="450"/>
              </a:spcBef>
              <a:buNone/>
              <a:defRPr sz="1050" b="0">
                <a:solidFill>
                  <a:schemeClr val="bg1"/>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12706412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Title Slide 7B - Cobran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8475144-A8AF-4C31-A022-05A109EC64D7}"/>
              </a:ext>
            </a:extLst>
          </p:cNvPr>
          <p:cNvSpPr/>
          <p:nvPr userDrawn="1"/>
        </p:nvSpPr>
        <p:spPr>
          <a:xfrm>
            <a:off x="0" y="4350556"/>
            <a:ext cx="9144000" cy="250744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1350">
              <a:latin typeface="+mn-lt"/>
            </a:endParaRPr>
          </a:p>
        </p:txBody>
      </p:sp>
      <p:sp>
        <p:nvSpPr>
          <p:cNvPr id="9" name="Picture Placeholder 5"/>
          <p:cNvSpPr>
            <a:spLocks noGrp="1"/>
          </p:cNvSpPr>
          <p:nvPr>
            <p:ph type="pic" sz="quarter" idx="10" hasCustomPrompt="1"/>
          </p:nvPr>
        </p:nvSpPr>
        <p:spPr>
          <a:xfrm>
            <a:off x="0" y="2"/>
            <a:ext cx="9144000" cy="4350553"/>
          </a:xfrm>
          <a:prstGeom prst="rect">
            <a:avLst/>
          </a:prstGeom>
          <a:solidFill>
            <a:schemeClr val="bg1">
              <a:lumMod val="75000"/>
            </a:schemeClr>
          </a:solidFill>
        </p:spPr>
        <p:txBody>
          <a:bodyPr anchor="ctr"/>
          <a:lstStyle>
            <a:lvl1pPr algn="ctr">
              <a:lnSpc>
                <a:spcPct val="80000"/>
              </a:lnSpc>
              <a:defRPr sz="4951" b="1" baseline="0">
                <a:solidFill>
                  <a:schemeClr val="bg2"/>
                </a:solidFill>
                <a:latin typeface="+mn-lt"/>
                <a:cs typeface="Arial" panose="020B0604020202020204" pitchFamily="34" charset="0"/>
              </a:defRPr>
            </a:lvl1pPr>
          </a:lstStyle>
          <a:p>
            <a:r>
              <a:rPr lang="en-US"/>
              <a:t>IMAGE</a:t>
            </a:r>
          </a:p>
        </p:txBody>
      </p:sp>
      <p:sp>
        <p:nvSpPr>
          <p:cNvPr id="31"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1" y="6371584"/>
            <a:ext cx="2099095" cy="201168"/>
          </a:xfrm>
          <a:prstGeom prst="rect">
            <a:avLst/>
          </a:prstGeom>
        </p:spPr>
        <p:txBody>
          <a:bodyPr>
            <a:noAutofit/>
          </a:bodyPr>
          <a:lstStyle>
            <a:lvl1pPr algn="r">
              <a:defRPr sz="900" b="0">
                <a:solidFill>
                  <a:schemeClr val="bg1"/>
                </a:solidFill>
                <a:latin typeface="+mn-lt"/>
              </a:defRPr>
            </a:lvl1pPr>
            <a:lvl2pPr algn="r">
              <a:defRPr b="1">
                <a:solidFill>
                  <a:schemeClr val="bg1"/>
                </a:solidFill>
                <a:latin typeface="+mn-lt"/>
              </a:defRPr>
            </a:lvl2pPr>
          </a:lstStyle>
          <a:p>
            <a:pPr lvl="0"/>
            <a:r>
              <a:rPr lang="en-US"/>
              <a:t>Click to add date</a:t>
            </a:r>
          </a:p>
          <a:p>
            <a:pPr lvl="1"/>
            <a:endParaRPr lang="en-US"/>
          </a:p>
        </p:txBody>
      </p:sp>
      <p:sp>
        <p:nvSpPr>
          <p:cNvPr id="15"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900" b="0">
                <a:solidFill>
                  <a:schemeClr val="bg1"/>
                </a:solidFill>
                <a:latin typeface="+mn-lt"/>
              </a:defRPr>
            </a:lvl1pPr>
            <a:lvl2pPr algn="r">
              <a:defRPr b="1">
                <a:solidFill>
                  <a:schemeClr val="tx2"/>
                </a:solidFill>
                <a:latin typeface="+mn-lt"/>
              </a:defRPr>
            </a:lvl2pPr>
          </a:lstStyle>
          <a:p>
            <a:pPr lvl="0"/>
            <a:r>
              <a:rPr lang="en-US"/>
              <a:t>Presenter name</a:t>
            </a:r>
          </a:p>
        </p:txBody>
      </p:sp>
      <p:sp>
        <p:nvSpPr>
          <p:cNvPr id="20" name="Freeform 5"/>
          <p:cNvSpPr>
            <a:spLocks noChangeAspect="1" noEditPoints="1"/>
          </p:cNvSpPr>
          <p:nvPr userDrawn="1"/>
        </p:nvSpPr>
        <p:spPr bwMode="auto">
          <a:xfrm>
            <a:off x="4654296" y="6298130"/>
            <a:ext cx="1227840" cy="237744"/>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68598" tIns="34299" rIns="68598" bIns="34299" numCol="1" anchor="t" anchorCtr="0" compatLnSpc="1">
            <a:prstTxWarp prst="textNoShape">
              <a:avLst/>
            </a:prstTxWarp>
          </a:bodyPr>
          <a:lstStyle/>
          <a:p>
            <a:endParaRPr lang="en-US" sz="1350"/>
          </a:p>
        </p:txBody>
      </p:sp>
      <p:sp>
        <p:nvSpPr>
          <p:cNvPr id="21" name="Picture Placeholder 5"/>
          <p:cNvSpPr>
            <a:spLocks noGrp="1"/>
          </p:cNvSpPr>
          <p:nvPr>
            <p:ph type="pic" sz="quarter" idx="13" hasCustomPrompt="1"/>
          </p:nvPr>
        </p:nvSpPr>
        <p:spPr>
          <a:xfrm>
            <a:off x="3520727" y="6190761"/>
            <a:ext cx="953312" cy="429768"/>
          </a:xfrm>
          <a:solidFill>
            <a:schemeClr val="bg2"/>
          </a:solidFill>
        </p:spPr>
        <p:txBody>
          <a:bodyPr anchor="ctr"/>
          <a:lstStyle>
            <a:lvl1pPr algn="ctr">
              <a:defRPr sz="563" b="1" baseline="0">
                <a:solidFill>
                  <a:schemeClr val="tx1"/>
                </a:solidFill>
                <a:latin typeface="Arial" panose="020B0604020202020204" pitchFamily="34" charset="0"/>
                <a:cs typeface="Arial" panose="020B0604020202020204" pitchFamily="34" charset="0"/>
              </a:defRPr>
            </a:lvl1pPr>
          </a:lstStyle>
          <a:p>
            <a:r>
              <a:rPr lang="en-US"/>
              <a:t>PARTNER LOGO</a:t>
            </a:r>
          </a:p>
        </p:txBody>
      </p:sp>
      <p:sp>
        <p:nvSpPr>
          <p:cNvPr id="12" name="Title 1"/>
          <p:cNvSpPr>
            <a:spLocks noGrp="1"/>
          </p:cNvSpPr>
          <p:nvPr>
            <p:ph type="ctrTitle" hasCustomPrompt="1"/>
          </p:nvPr>
        </p:nvSpPr>
        <p:spPr>
          <a:xfrm>
            <a:off x="795528" y="4361688"/>
            <a:ext cx="7562088" cy="795528"/>
          </a:xfrm>
        </p:spPr>
        <p:txBody>
          <a:bodyPr rIns="0" anchor="b" anchorCtr="0"/>
          <a:lstStyle>
            <a:lvl1pPr algn="ctr">
              <a:lnSpc>
                <a:spcPct val="90000"/>
              </a:lnSpc>
              <a:defRPr sz="3001">
                <a:solidFill>
                  <a:schemeClr val="bg1"/>
                </a:solidFill>
              </a:defRPr>
            </a:lvl1pPr>
          </a:lstStyle>
          <a:p>
            <a:r>
              <a:rPr lang="en-US"/>
              <a:t>Click to add title</a:t>
            </a:r>
          </a:p>
        </p:txBody>
      </p:sp>
      <p:sp>
        <p:nvSpPr>
          <p:cNvPr id="13" name="Subtitle 2"/>
          <p:cNvSpPr>
            <a:spLocks noGrp="1"/>
          </p:cNvSpPr>
          <p:nvPr>
            <p:ph type="subTitle" idx="1" hasCustomPrompt="1"/>
          </p:nvPr>
        </p:nvSpPr>
        <p:spPr>
          <a:xfrm>
            <a:off x="859536" y="5266944"/>
            <a:ext cx="7434072" cy="347472"/>
          </a:xfrm>
        </p:spPr>
        <p:txBody>
          <a:bodyPr/>
          <a:lstStyle>
            <a:lvl1pPr marL="0" indent="0" algn="ctr">
              <a:spcBef>
                <a:spcPts val="450"/>
              </a:spcBef>
              <a:buNone/>
              <a:defRPr sz="1050" b="0">
                <a:solidFill>
                  <a:schemeClr val="bg1"/>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2106427815"/>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Title Slide 7C - Cobrand">
    <p:spTree>
      <p:nvGrpSpPr>
        <p:cNvPr id="1" name=""/>
        <p:cNvGrpSpPr/>
        <p:nvPr/>
      </p:nvGrpSpPr>
      <p:grpSpPr>
        <a:xfrm>
          <a:off x="0" y="0"/>
          <a:ext cx="0" cy="0"/>
          <a:chOff x="0" y="0"/>
          <a:chExt cx="0" cy="0"/>
        </a:xfrm>
      </p:grpSpPr>
      <p:sp>
        <p:nvSpPr>
          <p:cNvPr id="31"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1" y="6371584"/>
            <a:ext cx="2099095" cy="201168"/>
          </a:xfrm>
          <a:prstGeom prst="rect">
            <a:avLst/>
          </a:prstGeom>
        </p:spPr>
        <p:txBody>
          <a:bodyPr>
            <a:noAutofit/>
          </a:bodyPr>
          <a:lstStyle>
            <a:lvl1pPr algn="r">
              <a:defRPr sz="900" b="0">
                <a:solidFill>
                  <a:schemeClr val="tx2"/>
                </a:solidFill>
                <a:latin typeface="+mn-lt"/>
              </a:defRPr>
            </a:lvl1pPr>
            <a:lvl2pPr algn="r">
              <a:defRPr b="1">
                <a:solidFill>
                  <a:schemeClr val="tx2"/>
                </a:solidFill>
                <a:latin typeface="+mn-lt"/>
              </a:defRPr>
            </a:lvl2pPr>
          </a:lstStyle>
          <a:p>
            <a:pPr lvl="0"/>
            <a:r>
              <a:rPr lang="en-US"/>
              <a:t>Click to add date</a:t>
            </a:r>
          </a:p>
          <a:p>
            <a:pPr lvl="1"/>
            <a:endParaRPr lang="en-US"/>
          </a:p>
        </p:txBody>
      </p:sp>
      <p:sp>
        <p:nvSpPr>
          <p:cNvPr id="13" name="Freeform 5"/>
          <p:cNvSpPr>
            <a:spLocks noEditPoints="1"/>
          </p:cNvSpPr>
          <p:nvPr userDrawn="1"/>
        </p:nvSpPr>
        <p:spPr bwMode="auto">
          <a:xfrm>
            <a:off x="410632" y="381422"/>
            <a:ext cx="1622132" cy="41867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68598" tIns="34299" rIns="68598" bIns="34299" numCol="1" anchor="t" anchorCtr="0" compatLnSpc="1">
            <a:prstTxWarp prst="textNoShape">
              <a:avLst/>
            </a:prstTxWarp>
          </a:bodyPr>
          <a:lstStyle/>
          <a:p>
            <a:endParaRPr lang="en-US" sz="1350"/>
          </a:p>
        </p:txBody>
      </p:sp>
      <p:sp>
        <p:nvSpPr>
          <p:cNvPr id="9" name="Picture Placeholder 5"/>
          <p:cNvSpPr>
            <a:spLocks noGrp="1"/>
          </p:cNvSpPr>
          <p:nvPr>
            <p:ph type="pic" sz="quarter" idx="10" hasCustomPrompt="1"/>
          </p:nvPr>
        </p:nvSpPr>
        <p:spPr>
          <a:xfrm>
            <a:off x="0" y="2"/>
            <a:ext cx="9144000" cy="4350553"/>
          </a:xfrm>
          <a:prstGeom prst="rect">
            <a:avLst/>
          </a:prstGeom>
          <a:solidFill>
            <a:schemeClr val="bg1">
              <a:lumMod val="75000"/>
            </a:schemeClr>
          </a:solidFill>
        </p:spPr>
        <p:txBody>
          <a:bodyPr anchor="ctr"/>
          <a:lstStyle>
            <a:lvl1pPr algn="ctr">
              <a:lnSpc>
                <a:spcPct val="80000"/>
              </a:lnSpc>
              <a:defRPr sz="4951" b="1" baseline="0">
                <a:solidFill>
                  <a:schemeClr val="bg2"/>
                </a:solidFill>
                <a:latin typeface="+mn-lt"/>
                <a:cs typeface="Arial" panose="020B0604020202020204" pitchFamily="34" charset="0"/>
              </a:defRPr>
            </a:lvl1pPr>
          </a:lstStyle>
          <a:p>
            <a:r>
              <a:rPr lang="en-US"/>
              <a:t>IMAGE</a:t>
            </a:r>
          </a:p>
        </p:txBody>
      </p:sp>
      <p:sp>
        <p:nvSpPr>
          <p:cNvPr id="10"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900" b="0">
                <a:solidFill>
                  <a:schemeClr val="tx2"/>
                </a:solidFill>
                <a:latin typeface="+mn-lt"/>
              </a:defRPr>
            </a:lvl1pPr>
            <a:lvl2pPr algn="r">
              <a:defRPr b="1">
                <a:solidFill>
                  <a:schemeClr val="tx2"/>
                </a:solidFill>
                <a:latin typeface="+mn-lt"/>
              </a:defRPr>
            </a:lvl2pPr>
          </a:lstStyle>
          <a:p>
            <a:pPr lvl="0"/>
            <a:r>
              <a:rPr lang="en-US"/>
              <a:t>Presenter name</a:t>
            </a:r>
          </a:p>
        </p:txBody>
      </p:sp>
      <p:sp>
        <p:nvSpPr>
          <p:cNvPr id="15" name="Freeform 5"/>
          <p:cNvSpPr>
            <a:spLocks noChangeAspect="1" noEditPoints="1"/>
          </p:cNvSpPr>
          <p:nvPr userDrawn="1"/>
        </p:nvSpPr>
        <p:spPr bwMode="auto">
          <a:xfrm>
            <a:off x="3310128" y="6298130"/>
            <a:ext cx="1227840" cy="237744"/>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rgbClr val="7D3F98"/>
          </a:solidFill>
          <a:ln>
            <a:noFill/>
          </a:ln>
        </p:spPr>
        <p:txBody>
          <a:bodyPr vert="horz" wrap="square" lIns="68598" tIns="34299" rIns="68598" bIns="34299" numCol="1" anchor="t" anchorCtr="0" compatLnSpc="1">
            <a:prstTxWarp prst="textNoShape">
              <a:avLst/>
            </a:prstTxWarp>
          </a:bodyPr>
          <a:lstStyle/>
          <a:p>
            <a:endParaRPr lang="en-US" sz="1350"/>
          </a:p>
        </p:txBody>
      </p:sp>
      <p:sp>
        <p:nvSpPr>
          <p:cNvPr id="17" name="Picture Placeholder 5"/>
          <p:cNvSpPr>
            <a:spLocks noGrp="1"/>
          </p:cNvSpPr>
          <p:nvPr>
            <p:ph type="pic" sz="quarter" idx="13" hasCustomPrompt="1"/>
          </p:nvPr>
        </p:nvSpPr>
        <p:spPr>
          <a:xfrm>
            <a:off x="4678316" y="6192974"/>
            <a:ext cx="953312" cy="420624"/>
          </a:xfrm>
          <a:solidFill>
            <a:schemeClr val="bg2"/>
          </a:solidFill>
        </p:spPr>
        <p:txBody>
          <a:bodyPr anchor="ctr"/>
          <a:lstStyle>
            <a:lvl1pPr algn="ctr">
              <a:defRPr sz="563" b="1" baseline="0">
                <a:solidFill>
                  <a:schemeClr val="tx1"/>
                </a:solidFill>
                <a:latin typeface="Arial" panose="020B0604020202020204" pitchFamily="34" charset="0"/>
                <a:cs typeface="Arial" panose="020B0604020202020204" pitchFamily="34" charset="0"/>
              </a:defRPr>
            </a:lvl1pPr>
          </a:lstStyle>
          <a:p>
            <a:r>
              <a:rPr lang="en-US"/>
              <a:t>PARTNER LOGO</a:t>
            </a:r>
          </a:p>
        </p:txBody>
      </p:sp>
      <p:sp>
        <p:nvSpPr>
          <p:cNvPr id="11" name="Title 1"/>
          <p:cNvSpPr>
            <a:spLocks noGrp="1"/>
          </p:cNvSpPr>
          <p:nvPr>
            <p:ph type="ctrTitle" hasCustomPrompt="1"/>
          </p:nvPr>
        </p:nvSpPr>
        <p:spPr>
          <a:xfrm>
            <a:off x="795528" y="4361688"/>
            <a:ext cx="7562088" cy="795528"/>
          </a:xfrm>
        </p:spPr>
        <p:txBody>
          <a:bodyPr rIns="0" anchor="b" anchorCtr="0"/>
          <a:lstStyle>
            <a:lvl1pPr algn="ctr">
              <a:lnSpc>
                <a:spcPct val="90000"/>
              </a:lnSpc>
              <a:defRPr sz="3001">
                <a:solidFill>
                  <a:schemeClr val="accent2"/>
                </a:solidFill>
              </a:defRPr>
            </a:lvl1pPr>
          </a:lstStyle>
          <a:p>
            <a:r>
              <a:rPr lang="en-US"/>
              <a:t>Click to add title</a:t>
            </a:r>
          </a:p>
        </p:txBody>
      </p:sp>
      <p:sp>
        <p:nvSpPr>
          <p:cNvPr id="12" name="Subtitle 2"/>
          <p:cNvSpPr>
            <a:spLocks noGrp="1"/>
          </p:cNvSpPr>
          <p:nvPr>
            <p:ph type="subTitle" idx="1" hasCustomPrompt="1"/>
          </p:nvPr>
        </p:nvSpPr>
        <p:spPr>
          <a:xfrm>
            <a:off x="859536" y="5266944"/>
            <a:ext cx="7434072" cy="347472"/>
          </a:xfrm>
        </p:spPr>
        <p:txBody>
          <a:bodyPr/>
          <a:lstStyle>
            <a:lvl1pPr marL="0" indent="0" algn="ctr">
              <a:spcBef>
                <a:spcPts val="450"/>
              </a:spcBef>
              <a:buNone/>
              <a:defRPr sz="1050" b="0">
                <a:solidFill>
                  <a:schemeClr val="tx2"/>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364983957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Title Slide 7D - Cobrand">
    <p:spTree>
      <p:nvGrpSpPr>
        <p:cNvPr id="1" name=""/>
        <p:cNvGrpSpPr/>
        <p:nvPr/>
      </p:nvGrpSpPr>
      <p:grpSpPr>
        <a:xfrm>
          <a:off x="0" y="0"/>
          <a:ext cx="0" cy="0"/>
          <a:chOff x="0" y="0"/>
          <a:chExt cx="0" cy="0"/>
        </a:xfrm>
      </p:grpSpPr>
      <p:sp>
        <p:nvSpPr>
          <p:cNvPr id="31"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1" y="6371584"/>
            <a:ext cx="2099095" cy="201168"/>
          </a:xfrm>
          <a:prstGeom prst="rect">
            <a:avLst/>
          </a:prstGeom>
        </p:spPr>
        <p:txBody>
          <a:bodyPr>
            <a:noAutofit/>
          </a:bodyPr>
          <a:lstStyle>
            <a:lvl1pPr algn="r">
              <a:defRPr sz="900" b="0">
                <a:solidFill>
                  <a:schemeClr val="tx2"/>
                </a:solidFill>
                <a:latin typeface="+mn-lt"/>
              </a:defRPr>
            </a:lvl1pPr>
            <a:lvl2pPr algn="r">
              <a:defRPr b="1">
                <a:solidFill>
                  <a:schemeClr val="tx2"/>
                </a:solidFill>
                <a:latin typeface="+mn-lt"/>
              </a:defRPr>
            </a:lvl2pPr>
          </a:lstStyle>
          <a:p>
            <a:pPr lvl="0"/>
            <a:r>
              <a:rPr lang="en-US"/>
              <a:t>Click to add date</a:t>
            </a:r>
          </a:p>
          <a:p>
            <a:pPr lvl="1"/>
            <a:endParaRPr lang="en-US"/>
          </a:p>
        </p:txBody>
      </p:sp>
      <p:sp>
        <p:nvSpPr>
          <p:cNvPr id="13" name="Freeform 5"/>
          <p:cNvSpPr>
            <a:spLocks noEditPoints="1"/>
          </p:cNvSpPr>
          <p:nvPr userDrawn="1"/>
        </p:nvSpPr>
        <p:spPr bwMode="auto">
          <a:xfrm>
            <a:off x="410632" y="381422"/>
            <a:ext cx="1622132" cy="41867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68598" tIns="34299" rIns="68598" bIns="34299" numCol="1" anchor="t" anchorCtr="0" compatLnSpc="1">
            <a:prstTxWarp prst="textNoShape">
              <a:avLst/>
            </a:prstTxWarp>
          </a:bodyPr>
          <a:lstStyle/>
          <a:p>
            <a:endParaRPr lang="en-US" sz="1350"/>
          </a:p>
        </p:txBody>
      </p:sp>
      <p:sp>
        <p:nvSpPr>
          <p:cNvPr id="9" name="Picture Placeholder 5"/>
          <p:cNvSpPr>
            <a:spLocks noGrp="1"/>
          </p:cNvSpPr>
          <p:nvPr>
            <p:ph type="pic" sz="quarter" idx="10" hasCustomPrompt="1"/>
          </p:nvPr>
        </p:nvSpPr>
        <p:spPr>
          <a:xfrm>
            <a:off x="0" y="2"/>
            <a:ext cx="9144000" cy="4350553"/>
          </a:xfrm>
          <a:prstGeom prst="rect">
            <a:avLst/>
          </a:prstGeom>
          <a:solidFill>
            <a:schemeClr val="bg1">
              <a:lumMod val="75000"/>
            </a:schemeClr>
          </a:solidFill>
        </p:spPr>
        <p:txBody>
          <a:bodyPr anchor="ctr"/>
          <a:lstStyle>
            <a:lvl1pPr algn="ctr">
              <a:lnSpc>
                <a:spcPct val="80000"/>
              </a:lnSpc>
              <a:defRPr sz="4951" b="1" baseline="0">
                <a:solidFill>
                  <a:schemeClr val="bg2"/>
                </a:solidFill>
                <a:latin typeface="+mn-lt"/>
                <a:cs typeface="Arial" panose="020B0604020202020204" pitchFamily="34" charset="0"/>
              </a:defRPr>
            </a:lvl1pPr>
          </a:lstStyle>
          <a:p>
            <a:r>
              <a:rPr lang="en-US"/>
              <a:t>IMAGE</a:t>
            </a:r>
          </a:p>
        </p:txBody>
      </p:sp>
      <p:sp>
        <p:nvSpPr>
          <p:cNvPr id="10"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900" b="0">
                <a:solidFill>
                  <a:schemeClr val="tx2"/>
                </a:solidFill>
                <a:latin typeface="+mn-lt"/>
              </a:defRPr>
            </a:lvl1pPr>
            <a:lvl2pPr algn="r">
              <a:defRPr b="1">
                <a:solidFill>
                  <a:schemeClr val="tx2"/>
                </a:solidFill>
                <a:latin typeface="+mn-lt"/>
              </a:defRPr>
            </a:lvl2pPr>
          </a:lstStyle>
          <a:p>
            <a:pPr lvl="0"/>
            <a:r>
              <a:rPr lang="en-US"/>
              <a:t>Presenter name</a:t>
            </a:r>
          </a:p>
        </p:txBody>
      </p:sp>
      <p:sp>
        <p:nvSpPr>
          <p:cNvPr id="14" name="Freeform 5"/>
          <p:cNvSpPr>
            <a:spLocks noChangeAspect="1" noEditPoints="1"/>
          </p:cNvSpPr>
          <p:nvPr userDrawn="1"/>
        </p:nvSpPr>
        <p:spPr bwMode="auto">
          <a:xfrm>
            <a:off x="4654296" y="6298130"/>
            <a:ext cx="1227840" cy="237744"/>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rgbClr val="7D3F98"/>
          </a:solidFill>
          <a:ln>
            <a:noFill/>
          </a:ln>
        </p:spPr>
        <p:txBody>
          <a:bodyPr vert="horz" wrap="square" lIns="68598" tIns="34299" rIns="68598" bIns="34299" numCol="1" anchor="t" anchorCtr="0" compatLnSpc="1">
            <a:prstTxWarp prst="textNoShape">
              <a:avLst/>
            </a:prstTxWarp>
          </a:bodyPr>
          <a:lstStyle/>
          <a:p>
            <a:endParaRPr lang="en-US" sz="1350"/>
          </a:p>
        </p:txBody>
      </p:sp>
      <p:sp>
        <p:nvSpPr>
          <p:cNvPr id="17" name="Picture Placeholder 5"/>
          <p:cNvSpPr>
            <a:spLocks noGrp="1"/>
          </p:cNvSpPr>
          <p:nvPr>
            <p:ph type="pic" sz="quarter" idx="13" hasCustomPrompt="1"/>
          </p:nvPr>
        </p:nvSpPr>
        <p:spPr>
          <a:xfrm>
            <a:off x="3520727" y="6190761"/>
            <a:ext cx="953312" cy="429768"/>
          </a:xfrm>
          <a:solidFill>
            <a:schemeClr val="bg2"/>
          </a:solidFill>
        </p:spPr>
        <p:txBody>
          <a:bodyPr anchor="ctr"/>
          <a:lstStyle>
            <a:lvl1pPr algn="ctr">
              <a:defRPr sz="563" b="1" baseline="0">
                <a:solidFill>
                  <a:schemeClr val="tx1"/>
                </a:solidFill>
                <a:latin typeface="Arial" panose="020B0604020202020204" pitchFamily="34" charset="0"/>
                <a:cs typeface="Arial" panose="020B0604020202020204" pitchFamily="34" charset="0"/>
              </a:defRPr>
            </a:lvl1pPr>
          </a:lstStyle>
          <a:p>
            <a:r>
              <a:rPr lang="en-US"/>
              <a:t>PARTNER LOGO</a:t>
            </a:r>
          </a:p>
        </p:txBody>
      </p:sp>
      <p:sp>
        <p:nvSpPr>
          <p:cNvPr id="11" name="Title 1"/>
          <p:cNvSpPr>
            <a:spLocks noGrp="1"/>
          </p:cNvSpPr>
          <p:nvPr>
            <p:ph type="ctrTitle" hasCustomPrompt="1"/>
          </p:nvPr>
        </p:nvSpPr>
        <p:spPr>
          <a:xfrm>
            <a:off x="795528" y="4361688"/>
            <a:ext cx="7562088" cy="795528"/>
          </a:xfrm>
        </p:spPr>
        <p:txBody>
          <a:bodyPr rIns="0" anchor="b" anchorCtr="0"/>
          <a:lstStyle>
            <a:lvl1pPr algn="ctr">
              <a:lnSpc>
                <a:spcPct val="90000"/>
              </a:lnSpc>
              <a:defRPr sz="3001">
                <a:solidFill>
                  <a:schemeClr val="accent2"/>
                </a:solidFill>
              </a:defRPr>
            </a:lvl1pPr>
          </a:lstStyle>
          <a:p>
            <a:r>
              <a:rPr lang="en-US"/>
              <a:t>Click to add title</a:t>
            </a:r>
          </a:p>
        </p:txBody>
      </p:sp>
      <p:sp>
        <p:nvSpPr>
          <p:cNvPr id="12" name="Subtitle 2"/>
          <p:cNvSpPr>
            <a:spLocks noGrp="1"/>
          </p:cNvSpPr>
          <p:nvPr>
            <p:ph type="subTitle" idx="1" hasCustomPrompt="1"/>
          </p:nvPr>
        </p:nvSpPr>
        <p:spPr>
          <a:xfrm>
            <a:off x="859536" y="5266944"/>
            <a:ext cx="7434072" cy="347472"/>
          </a:xfrm>
        </p:spPr>
        <p:txBody>
          <a:bodyPr/>
          <a:lstStyle>
            <a:lvl1pPr marL="0" indent="0" algn="ctr">
              <a:spcBef>
                <a:spcPts val="450"/>
              </a:spcBef>
              <a:buNone/>
              <a:defRPr sz="1050" b="0">
                <a:solidFill>
                  <a:schemeClr val="tx2"/>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972843378"/>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33FED53F-F49E-4FD1-919B-FA719AEE253F}"/>
              </a:ext>
            </a:extLst>
          </p:cNvPr>
          <p:cNvSpPr>
            <a:spLocks noGrp="1"/>
          </p:cNvSpPr>
          <p:nvPr>
            <p:ph type="pic" sz="quarter" idx="12" hasCustomPrompt="1"/>
          </p:nvPr>
        </p:nvSpPr>
        <p:spPr>
          <a:xfrm>
            <a:off x="3" y="0"/>
            <a:ext cx="9146381" cy="6858000"/>
          </a:xfrm>
          <a:solidFill>
            <a:schemeClr val="bg1">
              <a:lumMod val="75000"/>
            </a:schemeClr>
          </a:solidFill>
        </p:spPr>
        <p:txBody>
          <a:bodyPr rIns="457200"/>
          <a:lstStyle>
            <a:lvl1pPr algn="r">
              <a:defRPr sz="1125" b="1" baseline="0">
                <a:solidFill>
                  <a:schemeClr val="bg1"/>
                </a:solidFill>
              </a:defRPr>
            </a:lvl1pPr>
          </a:lstStyle>
          <a:p>
            <a:br>
              <a:rPr lang="en-US"/>
            </a:br>
            <a:br>
              <a:rPr lang="en-US"/>
            </a:br>
            <a:br>
              <a:rPr lang="en-US"/>
            </a:br>
            <a:r>
              <a:rPr lang="en-US"/>
              <a:t>Click icon to add picture</a:t>
            </a:r>
          </a:p>
        </p:txBody>
      </p:sp>
      <p:sp>
        <p:nvSpPr>
          <p:cNvPr id="4" name="Title 1">
            <a:extLst>
              <a:ext uri="{FF2B5EF4-FFF2-40B4-BE49-F238E27FC236}">
                <a16:creationId xmlns:a16="http://schemas.microsoft.com/office/drawing/2014/main" id="{32DE5E12-A859-4D69-8544-1FAD421D826F}"/>
              </a:ext>
            </a:extLst>
          </p:cNvPr>
          <p:cNvSpPr>
            <a:spLocks noGrp="1"/>
          </p:cNvSpPr>
          <p:nvPr>
            <p:ph type="ctrTitle" hasCustomPrompt="1"/>
          </p:nvPr>
        </p:nvSpPr>
        <p:spPr>
          <a:xfrm>
            <a:off x="484633" y="1042416"/>
            <a:ext cx="3822192" cy="4654296"/>
          </a:xfrm>
          <a:solidFill>
            <a:srgbClr val="7D3F98">
              <a:alpha val="80000"/>
            </a:srgbClr>
          </a:solidFill>
        </p:spPr>
        <p:txBody>
          <a:bodyPr lIns="402336" tIns="457200" rIns="365760" bIns="182880" anchor="t">
            <a:noAutofit/>
          </a:bodyPr>
          <a:lstStyle>
            <a:lvl1pPr algn="l">
              <a:defRPr sz="2401">
                <a:solidFill>
                  <a:schemeClr val="bg1"/>
                </a:solidFill>
              </a:defRPr>
            </a:lvl1pPr>
          </a:lstStyle>
          <a:p>
            <a:r>
              <a:rPr lang="en-US"/>
              <a:t>Presentation title here</a:t>
            </a:r>
          </a:p>
        </p:txBody>
      </p:sp>
      <p:sp>
        <p:nvSpPr>
          <p:cNvPr id="5" name="Text Placeholder 4">
            <a:extLst>
              <a:ext uri="{FF2B5EF4-FFF2-40B4-BE49-F238E27FC236}">
                <a16:creationId xmlns:a16="http://schemas.microsoft.com/office/drawing/2014/main" id="{F31A23EF-EFC4-4373-B3AD-F6789182E7AA}"/>
              </a:ext>
            </a:extLst>
          </p:cNvPr>
          <p:cNvSpPr>
            <a:spLocks noGrp="1"/>
          </p:cNvSpPr>
          <p:nvPr>
            <p:ph type="body" sz="quarter" idx="17" hasCustomPrompt="1"/>
          </p:nvPr>
        </p:nvSpPr>
        <p:spPr>
          <a:xfrm>
            <a:off x="905256" y="3063240"/>
            <a:ext cx="2954740" cy="1262324"/>
          </a:xfrm>
        </p:spPr>
        <p:txBody>
          <a:bodyPr/>
          <a:lstStyle>
            <a:lvl1pPr>
              <a:defRPr sz="1050" b="1">
                <a:solidFill>
                  <a:schemeClr val="bg1"/>
                </a:solidFill>
              </a:defRPr>
            </a:lvl1pPr>
            <a:lvl2pPr marL="0" indent="0">
              <a:spcBef>
                <a:spcPts val="0"/>
              </a:spcBef>
              <a:spcAft>
                <a:spcPts val="1800"/>
              </a:spcAft>
              <a:buFontTx/>
              <a:buNone/>
              <a:defRPr sz="1050">
                <a:solidFill>
                  <a:schemeClr val="bg1"/>
                </a:solidFill>
              </a:defRPr>
            </a:lvl2pPr>
            <a:lvl3pPr marL="0" indent="0">
              <a:buFontTx/>
              <a:buNone/>
              <a:defRPr sz="900">
                <a:solidFill>
                  <a:schemeClr val="bg1"/>
                </a:solidFill>
              </a:defRPr>
            </a:lvl3pPr>
            <a:lvl4pPr>
              <a:defRPr>
                <a:solidFill>
                  <a:schemeClr val="bg1"/>
                </a:solidFill>
              </a:defRPr>
            </a:lvl4pPr>
            <a:lvl5pPr>
              <a:defRPr>
                <a:solidFill>
                  <a:schemeClr val="bg1"/>
                </a:solidFill>
              </a:defRPr>
            </a:lvl5pPr>
          </a:lstStyle>
          <a:p>
            <a:pPr lvl="0"/>
            <a:r>
              <a:rPr lang="en-US"/>
              <a:t>Presenter name</a:t>
            </a:r>
          </a:p>
          <a:p>
            <a:pPr lvl="1"/>
            <a:r>
              <a:rPr lang="en-US"/>
              <a:t>Presenter title</a:t>
            </a:r>
          </a:p>
          <a:p>
            <a:pPr lvl="2"/>
            <a:r>
              <a:rPr lang="en-US"/>
              <a:t>Date</a:t>
            </a:r>
          </a:p>
        </p:txBody>
      </p:sp>
      <p:sp>
        <p:nvSpPr>
          <p:cNvPr id="6" name="Freeform 5">
            <a:extLst>
              <a:ext uri="{FF2B5EF4-FFF2-40B4-BE49-F238E27FC236}">
                <a16:creationId xmlns:a16="http://schemas.microsoft.com/office/drawing/2014/main" id="{95281CA8-FF86-4052-81D2-C864158C2295}"/>
              </a:ext>
            </a:extLst>
          </p:cNvPr>
          <p:cNvSpPr>
            <a:spLocks noEditPoints="1"/>
          </p:cNvSpPr>
          <p:nvPr userDrawn="1"/>
        </p:nvSpPr>
        <p:spPr bwMode="auto">
          <a:xfrm>
            <a:off x="877825" y="4764026"/>
            <a:ext cx="1652203"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68598" tIns="34299" rIns="68598" bIns="34299" numCol="1" anchor="t" anchorCtr="0" compatLnSpc="1">
            <a:prstTxWarp prst="textNoShape">
              <a:avLst/>
            </a:prstTxWarp>
          </a:bodyPr>
          <a:lstStyle/>
          <a:p>
            <a:endParaRPr lang="en-US" sz="1350"/>
          </a:p>
        </p:txBody>
      </p:sp>
      <p:cxnSp>
        <p:nvCxnSpPr>
          <p:cNvPr id="7" name="Straight Connector 6">
            <a:extLst>
              <a:ext uri="{FF2B5EF4-FFF2-40B4-BE49-F238E27FC236}">
                <a16:creationId xmlns:a16="http://schemas.microsoft.com/office/drawing/2014/main" id="{5C4142E7-1C5A-43C1-86B5-C90D70AE4E60}"/>
              </a:ext>
            </a:extLst>
          </p:cNvPr>
          <p:cNvCxnSpPr/>
          <p:nvPr userDrawn="1"/>
        </p:nvCxnSpPr>
        <p:spPr>
          <a:xfrm>
            <a:off x="905256" y="2743200"/>
            <a:ext cx="393596" cy="0"/>
          </a:xfrm>
          <a:prstGeom prst="lin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9115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7500" y="320040"/>
            <a:ext cx="7122991" cy="731520"/>
          </a:xfrm>
        </p:spPr>
        <p:txBody>
          <a:bodyPr anchor="ctr"/>
          <a:lstStyle>
            <a:lvl1pPr>
              <a:defRPr>
                <a:solidFill>
                  <a:srgbClr val="7D3F98"/>
                </a:solidFill>
              </a:defRPr>
            </a:lvl1pPr>
          </a:lstStyle>
          <a:p>
            <a:r>
              <a:rPr lang="en-US"/>
              <a:t>Title</a:t>
            </a:r>
          </a:p>
        </p:txBody>
      </p:sp>
      <p:cxnSp>
        <p:nvCxnSpPr>
          <p:cNvPr id="5" name="Straight Connector 4"/>
          <p:cNvCxnSpPr/>
          <p:nvPr userDrawn="1"/>
        </p:nvCxnSpPr>
        <p:spPr>
          <a:xfrm>
            <a:off x="320040" y="1051560"/>
            <a:ext cx="8501698"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25AEC46-6D54-4EEC-956E-3477AF6588BC}"/>
              </a:ext>
            </a:extLst>
          </p:cNvPr>
          <p:cNvSpPr txBox="1"/>
          <p:nvPr userDrawn="1"/>
        </p:nvSpPr>
        <p:spPr>
          <a:xfrm>
            <a:off x="418019" y="378060"/>
            <a:ext cx="3067495" cy="710619"/>
          </a:xfrm>
          <a:prstGeom prst="rect">
            <a:avLst/>
          </a:prstGeom>
          <a:noFill/>
        </p:spPr>
        <p:txBody>
          <a:bodyPr wrap="square" lIns="0" tIns="0" rIns="0" bIns="0" rtlCol="0">
            <a:noAutofit/>
          </a:bodyPr>
          <a:lstStyle/>
          <a:p>
            <a:pPr marL="0" marR="0" indent="0" algn="l" defTabSz="342660" rtl="0" eaLnBrk="1" fontAlgn="base" latinLnBrk="0" hangingPunct="1">
              <a:lnSpc>
                <a:spcPct val="100000"/>
              </a:lnSpc>
              <a:spcBef>
                <a:spcPts val="900"/>
              </a:spcBef>
              <a:spcAft>
                <a:spcPts val="0"/>
              </a:spcAft>
              <a:buClrTx/>
              <a:buSzTx/>
              <a:buFontTx/>
              <a:buNone/>
              <a:tabLst/>
            </a:pPr>
            <a:r>
              <a:rPr lang="en-US" sz="3601" b="1">
                <a:solidFill>
                  <a:schemeClr val="accent6"/>
                </a:solidFill>
                <a:latin typeface="+mn-lt"/>
                <a:cs typeface="Arial" panose="020B0604020202020204" pitchFamily="34" charset="0"/>
              </a:rPr>
              <a:t>Agenda</a:t>
            </a:r>
          </a:p>
        </p:txBody>
      </p:sp>
      <p:sp>
        <p:nvSpPr>
          <p:cNvPr id="5" name="Text Placeholder 4"/>
          <p:cNvSpPr>
            <a:spLocks noGrp="1"/>
          </p:cNvSpPr>
          <p:nvPr>
            <p:ph type="body" sz="quarter" idx="15" hasCustomPrompt="1"/>
          </p:nvPr>
        </p:nvSpPr>
        <p:spPr>
          <a:xfrm>
            <a:off x="418448" y="1784351"/>
            <a:ext cx="6441339" cy="3982707"/>
          </a:xfrm>
        </p:spPr>
        <p:txBody>
          <a:bodyPr/>
          <a:lstStyle>
            <a:lvl1pPr>
              <a:spcBef>
                <a:spcPts val="1350"/>
              </a:spcBef>
              <a:spcAft>
                <a:spcPts val="0"/>
              </a:spcAft>
              <a:defRPr sz="1350" b="1">
                <a:solidFill>
                  <a:schemeClr val="tx2"/>
                </a:solidFill>
              </a:defRPr>
            </a:lvl1pPr>
            <a:lvl2pPr marL="0" indent="0">
              <a:spcBef>
                <a:spcPts val="0"/>
              </a:spcBef>
              <a:spcAft>
                <a:spcPts val="0"/>
              </a:spcAft>
              <a:buNone/>
              <a:defRPr sz="1050">
                <a:solidFill>
                  <a:schemeClr val="tx2"/>
                </a:solidFill>
              </a:defRPr>
            </a:lvl2pPr>
            <a:lvl3pPr marL="133386" indent="-133386">
              <a:spcBef>
                <a:spcPts val="450"/>
              </a:spcBef>
              <a:buFont typeface="Arial" panose="020B0604020202020204" pitchFamily="34" charset="0"/>
              <a:buChar char="•"/>
              <a:defRPr sz="1050" baseline="0"/>
            </a:lvl3pPr>
            <a:lvl4pPr marL="257244" indent="-123858">
              <a:spcBef>
                <a:spcPts val="450"/>
              </a:spcBef>
              <a:buFont typeface="Arial" panose="020B0604020202020204" pitchFamily="34" charset="0"/>
              <a:buChar char="–"/>
              <a:defRPr sz="1050" baseline="0"/>
            </a:lvl4pPr>
            <a:lvl5pPr marL="390629" indent="-133386">
              <a:spcBef>
                <a:spcPts val="450"/>
              </a:spcBef>
              <a:buFont typeface="Arial" panose="020B0604020202020204" pitchFamily="34" charset="0"/>
              <a:buChar char="•"/>
              <a:defRPr sz="1050"/>
            </a:lvl5pPr>
            <a:lvl6pPr marL="514487" indent="-123858">
              <a:spcBef>
                <a:spcPts val="450"/>
              </a:spcBef>
              <a:buFont typeface="Arial" panose="020B0604020202020204" pitchFamily="34" charset="0"/>
              <a:buChar char="–"/>
              <a:defRPr baseline="0"/>
            </a:lvl6pPr>
            <a:lvl7pPr marL="647873" indent="-133386">
              <a:spcBef>
                <a:spcPts val="450"/>
              </a:spcBef>
              <a:buFont typeface="Arial" panose="020B0604020202020204" pitchFamily="34" charset="0"/>
              <a:buChar char="•"/>
              <a:defRPr/>
            </a:lvl7pPr>
            <a:lvl8pPr marL="771731" indent="-123858">
              <a:spcBef>
                <a:spcPts val="450"/>
              </a:spcBef>
              <a:buFont typeface="Arial" panose="020B0604020202020204" pitchFamily="34" charset="0"/>
              <a:buChar char="–"/>
              <a:defRPr/>
            </a:lvl8pPr>
            <a:lvl9pPr marL="905116" indent="-133386">
              <a:spcBef>
                <a:spcPts val="450"/>
              </a:spcBef>
              <a:buFont typeface="Arial" panose="020B0604020202020204" pitchFamily="34" charset="0"/>
              <a:buChar char="•"/>
              <a:defRPr baseline="0"/>
            </a:lvl9pPr>
          </a:lstStyle>
          <a:p>
            <a:pPr lvl="0"/>
            <a:r>
              <a:rPr lang="en-US"/>
              <a:t>Click to add 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Tree>
    <p:extLst>
      <p:ext uri="{BB962C8B-B14F-4D97-AF65-F5344CB8AC3E}">
        <p14:creationId xmlns:p14="http://schemas.microsoft.com/office/powerpoint/2010/main" val="461938893"/>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Agenda 2">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25AEC46-6D54-4EEC-956E-3477AF6588BC}"/>
              </a:ext>
            </a:extLst>
          </p:cNvPr>
          <p:cNvSpPr txBox="1"/>
          <p:nvPr userDrawn="1"/>
        </p:nvSpPr>
        <p:spPr>
          <a:xfrm>
            <a:off x="418019" y="378060"/>
            <a:ext cx="3067495" cy="710619"/>
          </a:xfrm>
          <a:prstGeom prst="rect">
            <a:avLst/>
          </a:prstGeom>
          <a:noFill/>
        </p:spPr>
        <p:txBody>
          <a:bodyPr wrap="square" lIns="0" tIns="0" rIns="0" bIns="0" rtlCol="0">
            <a:noAutofit/>
          </a:bodyPr>
          <a:lstStyle/>
          <a:p>
            <a:pPr marL="0" marR="0" indent="0" algn="l" defTabSz="342660" rtl="0" eaLnBrk="1" fontAlgn="base" latinLnBrk="0" hangingPunct="1">
              <a:lnSpc>
                <a:spcPct val="100000"/>
              </a:lnSpc>
              <a:spcBef>
                <a:spcPts val="900"/>
              </a:spcBef>
              <a:spcAft>
                <a:spcPts val="0"/>
              </a:spcAft>
              <a:buClrTx/>
              <a:buSzTx/>
              <a:buFontTx/>
              <a:buNone/>
              <a:tabLst/>
            </a:pPr>
            <a:r>
              <a:rPr lang="en-US" sz="3601" b="1">
                <a:solidFill>
                  <a:schemeClr val="accent6"/>
                </a:solidFill>
                <a:latin typeface="+mn-lt"/>
                <a:cs typeface="Arial" panose="020B0604020202020204" pitchFamily="34" charset="0"/>
              </a:rPr>
              <a:t>Agenda</a:t>
            </a:r>
          </a:p>
        </p:txBody>
      </p:sp>
      <p:sp>
        <p:nvSpPr>
          <p:cNvPr id="5" name="Text Placeholder 19">
            <a:extLst>
              <a:ext uri="{FF2B5EF4-FFF2-40B4-BE49-F238E27FC236}">
                <a16:creationId xmlns:a16="http://schemas.microsoft.com/office/drawing/2014/main" id="{CD3DA619-C657-4377-909C-6D3A110F550F}"/>
              </a:ext>
            </a:extLst>
          </p:cNvPr>
          <p:cNvSpPr>
            <a:spLocks noGrp="1"/>
          </p:cNvSpPr>
          <p:nvPr>
            <p:ph type="body" sz="quarter" idx="10" hasCustomPrompt="1"/>
          </p:nvPr>
        </p:nvSpPr>
        <p:spPr>
          <a:xfrm>
            <a:off x="1135238" y="1784350"/>
            <a:ext cx="3108960" cy="3614737"/>
          </a:xfrm>
          <a:prstGeom prst="rect">
            <a:avLst/>
          </a:prstGeom>
        </p:spPr>
        <p:txBody>
          <a:bodyPr/>
          <a:lstStyle>
            <a:lvl1pPr>
              <a:spcAft>
                <a:spcPts val="1350"/>
              </a:spcAft>
              <a:defRPr sz="1500" b="1">
                <a:solidFill>
                  <a:schemeClr val="tx2"/>
                </a:solidFill>
                <a:latin typeface="+mn-lt"/>
              </a:defRPr>
            </a:lvl1pPr>
            <a:lvl2pPr marL="0" indent="0">
              <a:spcBef>
                <a:spcPts val="0"/>
              </a:spcBef>
              <a:spcAft>
                <a:spcPts val="225"/>
              </a:spcAft>
              <a:buNone/>
              <a:tabLst>
                <a:tab pos="426357" algn="r"/>
                <a:tab pos="771731" algn="l"/>
              </a:tabLst>
              <a:defRPr sz="1050" b="1">
                <a:solidFill>
                  <a:schemeClr val="tx2"/>
                </a:solidFill>
                <a:latin typeface="+mn-lt"/>
              </a:defRPr>
            </a:lvl2pPr>
            <a:lvl3pPr marL="771731" indent="0">
              <a:spcBef>
                <a:spcPts val="0"/>
              </a:spcBef>
              <a:spcAft>
                <a:spcPts val="1350"/>
              </a:spcAft>
              <a:buNone/>
              <a:defRPr sz="1050">
                <a:solidFill>
                  <a:schemeClr val="tx2"/>
                </a:solidFill>
                <a:latin typeface="+mn-lt"/>
              </a:defRPr>
            </a:lvl3pPr>
            <a:lvl4pPr marL="0" indent="0">
              <a:spcBef>
                <a:spcPts val="0"/>
              </a:spcBef>
              <a:spcAft>
                <a:spcPts val="675"/>
              </a:spcAft>
              <a:buNone/>
              <a:defRPr sz="1050" i="1">
                <a:solidFill>
                  <a:schemeClr val="tx2"/>
                </a:solidFill>
                <a:latin typeface="+mn-lt"/>
              </a:defRPr>
            </a:lvl4pPr>
            <a:lvl5pPr marL="0" indent="0">
              <a:spcBef>
                <a:spcPts val="0"/>
              </a:spcBef>
              <a:spcAft>
                <a:spcPts val="675"/>
              </a:spcAft>
              <a:buFont typeface="Arial" panose="020B0604020202020204" pitchFamily="34" charset="0"/>
              <a:buNone/>
              <a:defRPr sz="1050">
                <a:solidFill>
                  <a:schemeClr val="tx2"/>
                </a:solidFill>
                <a:latin typeface="+mn-lt"/>
              </a:defRPr>
            </a:lvl5pPr>
          </a:lstStyle>
          <a:p>
            <a:pPr lvl="0"/>
            <a:r>
              <a:rPr lang="en-US"/>
              <a:t>Click to edit header</a:t>
            </a:r>
          </a:p>
          <a:p>
            <a:pPr lvl="1"/>
            <a:r>
              <a:rPr lang="en-US"/>
              <a:t>Tab to Time then tab to Agenda item</a:t>
            </a:r>
          </a:p>
          <a:p>
            <a:pPr lvl="2"/>
            <a:r>
              <a:rPr lang="en-US"/>
              <a:t>Speaker name and topic</a:t>
            </a:r>
          </a:p>
          <a:p>
            <a:pPr lvl="3"/>
            <a:r>
              <a:rPr lang="en-US"/>
              <a:t>Additional information</a:t>
            </a:r>
          </a:p>
        </p:txBody>
      </p:sp>
      <p:sp>
        <p:nvSpPr>
          <p:cNvPr id="7" name="Text Placeholder 19">
            <a:extLst>
              <a:ext uri="{FF2B5EF4-FFF2-40B4-BE49-F238E27FC236}">
                <a16:creationId xmlns:a16="http://schemas.microsoft.com/office/drawing/2014/main" id="{99D62640-4C2F-4EEE-8702-E19D55A9718A}"/>
              </a:ext>
            </a:extLst>
          </p:cNvPr>
          <p:cNvSpPr>
            <a:spLocks noGrp="1"/>
          </p:cNvSpPr>
          <p:nvPr>
            <p:ph type="body" sz="quarter" idx="11" hasCustomPrompt="1"/>
          </p:nvPr>
        </p:nvSpPr>
        <p:spPr>
          <a:xfrm>
            <a:off x="4719819" y="1784350"/>
            <a:ext cx="3108960" cy="3614737"/>
          </a:xfrm>
          <a:prstGeom prst="rect">
            <a:avLst/>
          </a:prstGeom>
        </p:spPr>
        <p:txBody>
          <a:bodyPr/>
          <a:lstStyle>
            <a:lvl1pPr>
              <a:spcAft>
                <a:spcPts val="1350"/>
              </a:spcAft>
              <a:defRPr sz="1500" b="1">
                <a:solidFill>
                  <a:schemeClr val="tx2"/>
                </a:solidFill>
                <a:latin typeface="+mn-lt"/>
              </a:defRPr>
            </a:lvl1pPr>
            <a:lvl2pPr marL="0" indent="0">
              <a:spcBef>
                <a:spcPts val="0"/>
              </a:spcBef>
              <a:spcAft>
                <a:spcPts val="225"/>
              </a:spcAft>
              <a:buNone/>
              <a:tabLst>
                <a:tab pos="426357" algn="r"/>
                <a:tab pos="771731" algn="l"/>
              </a:tabLst>
              <a:defRPr sz="1050" b="1">
                <a:solidFill>
                  <a:schemeClr val="tx2"/>
                </a:solidFill>
                <a:latin typeface="+mn-lt"/>
              </a:defRPr>
            </a:lvl2pPr>
            <a:lvl3pPr marL="771731" indent="0">
              <a:spcBef>
                <a:spcPts val="0"/>
              </a:spcBef>
              <a:spcAft>
                <a:spcPts val="1350"/>
              </a:spcAft>
              <a:buNone/>
              <a:defRPr sz="1050">
                <a:solidFill>
                  <a:schemeClr val="tx2"/>
                </a:solidFill>
                <a:latin typeface="+mn-lt"/>
              </a:defRPr>
            </a:lvl3pPr>
            <a:lvl4pPr marL="0" indent="0">
              <a:spcBef>
                <a:spcPts val="0"/>
              </a:spcBef>
              <a:spcAft>
                <a:spcPts val="675"/>
              </a:spcAft>
              <a:buNone/>
              <a:defRPr sz="1050" i="1">
                <a:solidFill>
                  <a:schemeClr val="tx2"/>
                </a:solidFill>
                <a:latin typeface="+mn-lt"/>
              </a:defRPr>
            </a:lvl4pPr>
            <a:lvl5pPr marL="0" indent="0">
              <a:spcBef>
                <a:spcPts val="0"/>
              </a:spcBef>
              <a:spcAft>
                <a:spcPts val="675"/>
              </a:spcAft>
              <a:buFont typeface="Arial" panose="020B0604020202020204" pitchFamily="34" charset="0"/>
              <a:buNone/>
              <a:defRPr sz="1050">
                <a:solidFill>
                  <a:schemeClr val="tx2"/>
                </a:solidFill>
                <a:latin typeface="+mn-lt"/>
              </a:defRPr>
            </a:lvl5pPr>
          </a:lstStyle>
          <a:p>
            <a:pPr lvl="0"/>
            <a:r>
              <a:rPr lang="en-US"/>
              <a:t>Click to edit header</a:t>
            </a:r>
          </a:p>
          <a:p>
            <a:pPr lvl="1"/>
            <a:r>
              <a:rPr lang="en-US"/>
              <a:t>Tab to Time then tab to Agenda item</a:t>
            </a:r>
          </a:p>
          <a:p>
            <a:pPr lvl="2"/>
            <a:r>
              <a:rPr lang="en-US"/>
              <a:t>Speaker name and topic</a:t>
            </a:r>
          </a:p>
          <a:p>
            <a:pPr lvl="3"/>
            <a:r>
              <a:rPr lang="en-US"/>
              <a:t>Additional information</a:t>
            </a:r>
          </a:p>
        </p:txBody>
      </p:sp>
    </p:spTree>
    <p:extLst>
      <p:ext uri="{BB962C8B-B14F-4D97-AF65-F5344CB8AC3E}">
        <p14:creationId xmlns:p14="http://schemas.microsoft.com/office/powerpoint/2010/main" val="56968835"/>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Divider viole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D20D3DB-63F4-412F-96CC-3E84E34BE0CE}"/>
              </a:ext>
            </a:extLst>
          </p:cNvPr>
          <p:cNvSpPr/>
          <p:nvPr userDrawn="1"/>
        </p:nvSpPr>
        <p:spPr>
          <a:xfrm>
            <a:off x="0" y="0"/>
            <a:ext cx="9144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mn-lt"/>
              <a:cs typeface="Arial" panose="020B0604020202020204" pitchFamily="34" charset="0"/>
            </a:endParaRPr>
          </a:p>
        </p:txBody>
      </p:sp>
      <p:sp>
        <p:nvSpPr>
          <p:cNvPr id="4" name="Title 1">
            <a:extLst>
              <a:ext uri="{FF2B5EF4-FFF2-40B4-BE49-F238E27FC236}">
                <a16:creationId xmlns:a16="http://schemas.microsoft.com/office/drawing/2014/main" id="{B3284C44-CBEF-4F9A-AC72-8990858B0EF0}"/>
              </a:ext>
            </a:extLst>
          </p:cNvPr>
          <p:cNvSpPr>
            <a:spLocks noGrp="1"/>
          </p:cNvSpPr>
          <p:nvPr>
            <p:ph type="title" hasCustomPrompt="1"/>
          </p:nvPr>
        </p:nvSpPr>
        <p:spPr>
          <a:xfrm>
            <a:off x="1828800" y="3022967"/>
            <a:ext cx="5486400" cy="812066"/>
          </a:xfrm>
        </p:spPr>
        <p:txBody>
          <a:bodyPr rIns="0" anchor="ctr"/>
          <a:lstStyle>
            <a:lvl1pPr algn="ctr">
              <a:defRPr sz="2401">
                <a:solidFill>
                  <a:schemeClr val="bg1"/>
                </a:solidFill>
                <a:latin typeface="+mn-lt"/>
              </a:defRPr>
            </a:lvl1pPr>
          </a:lstStyle>
          <a:p>
            <a:r>
              <a:rPr lang="en-US"/>
              <a:t>Click to edit title for divider</a:t>
            </a:r>
          </a:p>
        </p:txBody>
      </p:sp>
    </p:spTree>
    <p:extLst>
      <p:ext uri="{BB962C8B-B14F-4D97-AF65-F5344CB8AC3E}">
        <p14:creationId xmlns:p14="http://schemas.microsoft.com/office/powerpoint/2010/main" val="3836754005"/>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Divider gray">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D20D3DB-63F4-412F-96CC-3E84E34BE0CE}"/>
              </a:ext>
            </a:extLst>
          </p:cNvPr>
          <p:cNvSpPr/>
          <p:nvPr userDrawn="1"/>
        </p:nvSpPr>
        <p:spPr>
          <a:xfrm>
            <a:off x="0" y="0"/>
            <a:ext cx="9144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mn-lt"/>
              <a:cs typeface="Arial" panose="020B0604020202020204" pitchFamily="34" charset="0"/>
            </a:endParaRPr>
          </a:p>
        </p:txBody>
      </p:sp>
      <p:sp>
        <p:nvSpPr>
          <p:cNvPr id="4" name="Title 1">
            <a:extLst>
              <a:ext uri="{FF2B5EF4-FFF2-40B4-BE49-F238E27FC236}">
                <a16:creationId xmlns:a16="http://schemas.microsoft.com/office/drawing/2014/main" id="{B3284C44-CBEF-4F9A-AC72-8990858B0EF0}"/>
              </a:ext>
            </a:extLst>
          </p:cNvPr>
          <p:cNvSpPr>
            <a:spLocks noGrp="1"/>
          </p:cNvSpPr>
          <p:nvPr>
            <p:ph type="title" hasCustomPrompt="1"/>
          </p:nvPr>
        </p:nvSpPr>
        <p:spPr>
          <a:xfrm>
            <a:off x="1828800" y="3022967"/>
            <a:ext cx="5486400" cy="812066"/>
          </a:xfrm>
        </p:spPr>
        <p:txBody>
          <a:bodyPr rIns="0" anchor="ctr"/>
          <a:lstStyle>
            <a:lvl1pPr algn="ctr">
              <a:defRPr sz="2401">
                <a:solidFill>
                  <a:schemeClr val="bg1"/>
                </a:solidFill>
                <a:latin typeface="+mn-lt"/>
              </a:defRPr>
            </a:lvl1pPr>
          </a:lstStyle>
          <a:p>
            <a:r>
              <a:rPr lang="en-US"/>
              <a:t>Click to edit title for divider</a:t>
            </a:r>
          </a:p>
        </p:txBody>
      </p:sp>
    </p:spTree>
    <p:extLst>
      <p:ext uri="{BB962C8B-B14F-4D97-AF65-F5344CB8AC3E}">
        <p14:creationId xmlns:p14="http://schemas.microsoft.com/office/powerpoint/2010/main" val="426138405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Divider whit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D20D3DB-63F4-412F-96CC-3E84E34BE0CE}"/>
              </a:ext>
            </a:extLst>
          </p:cNvPr>
          <p:cNvSpPr/>
          <p:nvPr userDrawn="1"/>
        </p:nvSpPr>
        <p:spPr>
          <a:xfrm>
            <a:off x="0" y="6257926"/>
            <a:ext cx="9144000" cy="6000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mn-lt"/>
              <a:cs typeface="Arial" panose="020B0604020202020204" pitchFamily="34" charset="0"/>
            </a:endParaRPr>
          </a:p>
        </p:txBody>
      </p:sp>
      <p:sp>
        <p:nvSpPr>
          <p:cNvPr id="4" name="Title 1">
            <a:extLst>
              <a:ext uri="{FF2B5EF4-FFF2-40B4-BE49-F238E27FC236}">
                <a16:creationId xmlns:a16="http://schemas.microsoft.com/office/drawing/2014/main" id="{B3284C44-CBEF-4F9A-AC72-8990858B0EF0}"/>
              </a:ext>
            </a:extLst>
          </p:cNvPr>
          <p:cNvSpPr>
            <a:spLocks noGrp="1"/>
          </p:cNvSpPr>
          <p:nvPr>
            <p:ph type="title" hasCustomPrompt="1"/>
          </p:nvPr>
        </p:nvSpPr>
        <p:spPr>
          <a:xfrm>
            <a:off x="1828800" y="3022967"/>
            <a:ext cx="5486400" cy="812066"/>
          </a:xfrm>
        </p:spPr>
        <p:txBody>
          <a:bodyPr rIns="0" anchor="ctr"/>
          <a:lstStyle>
            <a:lvl1pPr algn="ctr">
              <a:defRPr sz="2401">
                <a:solidFill>
                  <a:schemeClr val="accent2"/>
                </a:solidFill>
                <a:latin typeface="+mn-lt"/>
              </a:defRPr>
            </a:lvl1pPr>
          </a:lstStyle>
          <a:p>
            <a:r>
              <a:rPr lang="en-US"/>
              <a:t>Click to edit title for divider</a:t>
            </a:r>
          </a:p>
        </p:txBody>
      </p:sp>
    </p:spTree>
    <p:extLst>
      <p:ext uri="{BB962C8B-B14F-4D97-AF65-F5344CB8AC3E}">
        <p14:creationId xmlns:p14="http://schemas.microsoft.com/office/powerpoint/2010/main" val="2635723374"/>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itle and Content without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US"/>
              <a:t>Click to add title for one column layout</a:t>
            </a:r>
          </a:p>
        </p:txBody>
      </p:sp>
      <p:sp>
        <p:nvSpPr>
          <p:cNvPr id="3" name="Content Placeholder 2"/>
          <p:cNvSpPr>
            <a:spLocks noGrp="1"/>
          </p:cNvSpPr>
          <p:nvPr>
            <p:ph idx="1" hasCustomPrompt="1"/>
          </p:nvPr>
        </p:nvSpPr>
        <p:spPr bwMode="gray">
          <a:xfrm>
            <a:off x="418447" y="1770063"/>
            <a:ext cx="7249838" cy="3977640"/>
          </a:xfrm>
        </p:spPr>
        <p:txBody>
          <a:bodyPr/>
          <a:lstStyle>
            <a:lvl1pPr>
              <a:defRPr cap="none" baseline="0">
                <a:solidFill>
                  <a:schemeClr val="tx2"/>
                </a:solidFill>
              </a:defRPr>
            </a:lvl1pPr>
            <a:lvl2pPr>
              <a:defRPr>
                <a:solidFill>
                  <a:schemeClr val="tx2"/>
                </a:solidFill>
              </a:defRPr>
            </a:lvl2pPr>
            <a:lvl3pPr>
              <a:defRPr baseline="0">
                <a:solidFill>
                  <a:schemeClr val="tx2"/>
                </a:solidFill>
              </a:defRPr>
            </a:lvl3pPr>
            <a:lvl4pPr>
              <a:defRPr>
                <a:solidFill>
                  <a:schemeClr val="tx2"/>
                </a:solidFill>
              </a:defRPr>
            </a:lvl4pPr>
            <a:lvl5pPr>
              <a:defRPr baseline="0">
                <a:solidFill>
                  <a:schemeClr val="tx2"/>
                </a:solidFill>
              </a:defRPr>
            </a:lvl5pPr>
            <a:lvl6pPr>
              <a:defRPr/>
            </a:lvl6pPr>
            <a:lvl7pPr>
              <a:defRPr/>
            </a:lvl7pPr>
            <a:lvl8pPr>
              <a:defRPr/>
            </a:lvl8pPr>
            <a:lvl9pPr>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Tree>
    <p:extLst>
      <p:ext uri="{BB962C8B-B14F-4D97-AF65-F5344CB8AC3E}">
        <p14:creationId xmlns:p14="http://schemas.microsoft.com/office/powerpoint/2010/main" val="3218133654"/>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530351"/>
            <a:ext cx="7250794" cy="713232"/>
          </a:xfrm>
        </p:spPr>
        <p:txBody>
          <a:bodyPr/>
          <a:lstStyle>
            <a:lvl1pPr>
              <a:defRPr>
                <a:solidFill>
                  <a:schemeClr val="tx2"/>
                </a:solidFill>
              </a:defRPr>
            </a:lvl1pPr>
          </a:lstStyle>
          <a:p>
            <a:r>
              <a:rPr lang="en-US"/>
              <a:t>Click to add title for one column layout</a:t>
            </a:r>
          </a:p>
        </p:txBody>
      </p:sp>
      <p:sp>
        <p:nvSpPr>
          <p:cNvPr id="3" name="Content Placeholder 2"/>
          <p:cNvSpPr>
            <a:spLocks noGrp="1"/>
          </p:cNvSpPr>
          <p:nvPr>
            <p:ph idx="1" hasCustomPrompt="1"/>
          </p:nvPr>
        </p:nvSpPr>
        <p:spPr bwMode="gray">
          <a:xfrm>
            <a:off x="418447" y="1770063"/>
            <a:ext cx="7258892" cy="3977640"/>
          </a:xfrm>
        </p:spPr>
        <p:txBody>
          <a:bodyPr/>
          <a:lstStyle>
            <a:lvl1pPr>
              <a:buClr>
                <a:schemeClr val="tx1"/>
              </a:buClr>
              <a:defRPr sz="1350" b="1" cap="none" baseline="0">
                <a:solidFill>
                  <a:schemeClr val="tx2"/>
                </a:solidFill>
              </a:defRPr>
            </a:lvl1pPr>
            <a:lvl2pPr marL="0" indent="0">
              <a:buClr>
                <a:schemeClr val="tx1"/>
              </a:buClr>
              <a:buNone/>
              <a:defRPr baseline="0">
                <a:solidFill>
                  <a:schemeClr val="tx2"/>
                </a:solidFill>
              </a:defRPr>
            </a:lvl2pPr>
            <a:lvl3pPr marL="128622" indent="-128622">
              <a:spcBef>
                <a:spcPts val="900"/>
              </a:spcBef>
              <a:buClr>
                <a:schemeClr val="tx1"/>
              </a:buClr>
              <a:buFont typeface="Arial" panose="020B0604020202020204" pitchFamily="34" charset="0"/>
              <a:buChar char="•"/>
              <a:defRPr sz="1050" baseline="0">
                <a:solidFill>
                  <a:schemeClr val="tx2"/>
                </a:solidFill>
              </a:defRPr>
            </a:lvl3pPr>
            <a:lvl4pPr marL="257244" indent="-128622">
              <a:buClr>
                <a:schemeClr val="tx1"/>
              </a:buClr>
              <a:buFont typeface="Arial" panose="020B0604020202020204" pitchFamily="34" charset="0"/>
              <a:buChar char="–"/>
              <a:defRPr baseline="0">
                <a:solidFill>
                  <a:schemeClr val="tx2"/>
                </a:solidFill>
              </a:defRPr>
            </a:lvl4pPr>
            <a:lvl5pPr marL="387057" indent="-129813">
              <a:buClr>
                <a:schemeClr val="tx1"/>
              </a:buClr>
              <a:buFont typeface="Arial" panose="020B0604020202020204" pitchFamily="34" charset="0"/>
              <a:buChar char="•"/>
              <a:defRPr>
                <a:solidFill>
                  <a:schemeClr val="tx2"/>
                </a:solidFill>
              </a:defRPr>
            </a:lvl5pPr>
            <a:lvl6pPr marL="557361" indent="-128622">
              <a:buClr>
                <a:schemeClr val="tx1"/>
              </a:buClr>
              <a:buFont typeface="Arial" panose="020B0604020202020204" pitchFamily="34" charset="0"/>
              <a:buChar char="–"/>
              <a:defRPr baseline="0">
                <a:solidFill>
                  <a:schemeClr val="tx2"/>
                </a:solidFill>
              </a:defRPr>
            </a:lvl6pPr>
            <a:lvl7pPr marL="685983" indent="-123858">
              <a:buFont typeface="Arial" panose="020B0604020202020204" pitchFamily="34" charset="0"/>
              <a:buChar char="•"/>
              <a:defRPr/>
            </a:lvl7pPr>
            <a:lvl8pPr marL="819368" indent="-133386">
              <a:buFont typeface="Arial" panose="020B0604020202020204" pitchFamily="34" charset="0"/>
              <a:buChar char="–"/>
              <a:defRPr/>
            </a:lvl8pPr>
            <a:lvl9pPr marL="943226" indent="-123858">
              <a:buFont typeface="Arial" panose="020B0604020202020204" pitchFamily="34" charset="0"/>
              <a:buChar char="•"/>
              <a:defRPr baseline="0"/>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Tree>
    <p:extLst>
      <p:ext uri="{BB962C8B-B14F-4D97-AF65-F5344CB8AC3E}">
        <p14:creationId xmlns:p14="http://schemas.microsoft.com/office/powerpoint/2010/main" val="76786679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530351"/>
            <a:ext cx="7250794" cy="713232"/>
          </a:xfrm>
        </p:spPr>
        <p:txBody>
          <a:bodyPr/>
          <a:lstStyle>
            <a:lvl1pPr>
              <a:defRPr>
                <a:solidFill>
                  <a:schemeClr val="tx2"/>
                </a:solidFill>
              </a:defRPr>
            </a:lvl1pPr>
          </a:lstStyle>
          <a:p>
            <a:r>
              <a:rPr lang="en-US"/>
              <a:t>Click to add title for two column layout</a:t>
            </a:r>
          </a:p>
        </p:txBody>
      </p:sp>
      <p:sp>
        <p:nvSpPr>
          <p:cNvPr id="3" name="Content Placeholder 2"/>
          <p:cNvSpPr>
            <a:spLocks noGrp="1"/>
          </p:cNvSpPr>
          <p:nvPr>
            <p:ph sz="half" idx="1" hasCustomPrompt="1"/>
          </p:nvPr>
        </p:nvSpPr>
        <p:spPr bwMode="gray">
          <a:xfrm>
            <a:off x="418448" y="1770065"/>
            <a:ext cx="3928859" cy="3978889"/>
          </a:xfrm>
        </p:spPr>
        <p:txBody>
          <a:bodyPr vert="horz" lIns="0" tIns="0" rIns="0" bIns="0" rtlCol="0">
            <a:noAutofit/>
          </a:bodyPr>
          <a:lstStyle>
            <a:lvl1pPr>
              <a:buClr>
                <a:schemeClr val="tx1"/>
              </a:buClr>
              <a:defRPr lang="en-US" sz="1350" b="1" cap="none" baseline="0" dirty="0" smtClean="0">
                <a:solidFill>
                  <a:schemeClr val="tx2"/>
                </a:solidFill>
              </a:defRPr>
            </a:lvl1pPr>
            <a:lvl2pPr marL="0" indent="0">
              <a:buClr>
                <a:schemeClr val="tx1"/>
              </a:buClr>
              <a:buNone/>
              <a:defRPr lang="en-US" baseline="0" dirty="0" smtClean="0">
                <a:solidFill>
                  <a:schemeClr val="tx2"/>
                </a:solidFill>
              </a:defRPr>
            </a:lvl2pPr>
            <a:lvl3pPr marL="128622" indent="-128622">
              <a:spcBef>
                <a:spcPts val="900"/>
              </a:spcBef>
              <a:buClr>
                <a:schemeClr val="tx1"/>
              </a:buClr>
              <a:buFont typeface="Arial" panose="020B0604020202020204" pitchFamily="34" charset="0"/>
              <a:buChar char="•"/>
              <a:defRPr lang="en-US" sz="1050" baseline="0" dirty="0" smtClean="0">
                <a:solidFill>
                  <a:schemeClr val="tx2"/>
                </a:solidFill>
              </a:defRPr>
            </a:lvl3pPr>
            <a:lvl4pPr marL="257244" indent="-128622">
              <a:buClr>
                <a:schemeClr val="tx1"/>
              </a:buClr>
              <a:buFont typeface="Arial" panose="020B0604020202020204" pitchFamily="34" charset="0"/>
              <a:buChar char="–"/>
              <a:defRPr lang="en-US" baseline="0" dirty="0" smtClean="0">
                <a:solidFill>
                  <a:schemeClr val="tx2"/>
                </a:solidFill>
              </a:defRPr>
            </a:lvl4pPr>
            <a:lvl5pPr marL="385865" indent="-128622">
              <a:buClr>
                <a:schemeClr val="tx1"/>
              </a:buClr>
              <a:buFont typeface="Arial" panose="020B0604020202020204" pitchFamily="34" charset="0"/>
              <a:buChar char="•"/>
              <a:defRPr lang="en-US" dirty="0">
                <a:solidFill>
                  <a:schemeClr val="tx2"/>
                </a:solidFill>
              </a:defRPr>
            </a:lvl5pPr>
            <a:lvl6pPr marL="514487" indent="-128622">
              <a:buClr>
                <a:schemeClr val="tx1"/>
              </a:buClr>
              <a:buFont typeface="Arial" panose="020B0604020202020204" pitchFamily="34" charset="0"/>
              <a:buChar char="–"/>
              <a:defRPr baseline="0">
                <a:solidFill>
                  <a:schemeClr val="tx2"/>
                </a:solidFill>
              </a:defRPr>
            </a:lvl6pPr>
            <a:lvl7pPr marL="645491" indent="-129813">
              <a:buFont typeface="Arial" panose="020B0604020202020204" pitchFamily="34" charset="0"/>
              <a:buChar char="•"/>
              <a:defRPr/>
            </a:lvl7pPr>
            <a:lvl8pPr marL="774113" indent="-128622">
              <a:buFont typeface="Arial" panose="020B0604020202020204" pitchFamily="34" charset="0"/>
              <a:buChar char="–"/>
              <a:defRPr/>
            </a:lvl8pPr>
            <a:lvl9pPr marL="902734" indent="-128622">
              <a:buFont typeface="Arial" panose="020B0604020202020204" pitchFamily="34" charset="0"/>
              <a:buChar char="•"/>
              <a:defRPr baseline="0"/>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
        <p:nvSpPr>
          <p:cNvPr id="5" name="Content Placeholder 2"/>
          <p:cNvSpPr>
            <a:spLocks noGrp="1"/>
          </p:cNvSpPr>
          <p:nvPr>
            <p:ph sz="half" idx="10" hasCustomPrompt="1"/>
          </p:nvPr>
        </p:nvSpPr>
        <p:spPr bwMode="gray">
          <a:xfrm>
            <a:off x="4791456" y="1770065"/>
            <a:ext cx="3928859" cy="3978889"/>
          </a:xfrm>
        </p:spPr>
        <p:txBody>
          <a:bodyPr vert="horz" lIns="0" tIns="0" rIns="0" bIns="0" rtlCol="0">
            <a:noAutofit/>
          </a:bodyPr>
          <a:lstStyle>
            <a:lvl1pPr>
              <a:buClr>
                <a:schemeClr val="tx1"/>
              </a:buClr>
              <a:defRPr lang="en-US" sz="1350" b="1" cap="none" baseline="0" dirty="0" smtClean="0">
                <a:solidFill>
                  <a:schemeClr val="tx2"/>
                </a:solidFill>
              </a:defRPr>
            </a:lvl1pPr>
            <a:lvl2pPr marL="0" indent="0">
              <a:buClr>
                <a:schemeClr val="tx1"/>
              </a:buClr>
              <a:buNone/>
              <a:defRPr lang="en-US" baseline="0" dirty="0" smtClean="0">
                <a:solidFill>
                  <a:schemeClr val="tx2"/>
                </a:solidFill>
              </a:defRPr>
            </a:lvl2pPr>
            <a:lvl3pPr marL="128622" indent="-128622">
              <a:spcBef>
                <a:spcPts val="900"/>
              </a:spcBef>
              <a:buClr>
                <a:schemeClr val="tx1"/>
              </a:buClr>
              <a:buFont typeface="Arial" panose="020B0604020202020204" pitchFamily="34" charset="0"/>
              <a:buChar char="•"/>
              <a:defRPr lang="en-US" sz="1050" baseline="0" dirty="0" smtClean="0">
                <a:solidFill>
                  <a:schemeClr val="tx2"/>
                </a:solidFill>
              </a:defRPr>
            </a:lvl3pPr>
            <a:lvl4pPr marL="257244" indent="-128622">
              <a:buClr>
                <a:schemeClr val="tx1"/>
              </a:buClr>
              <a:buFont typeface="Arial" panose="020B0604020202020204" pitchFamily="34" charset="0"/>
              <a:buChar char="–"/>
              <a:defRPr lang="en-US" baseline="0" dirty="0" smtClean="0">
                <a:solidFill>
                  <a:schemeClr val="tx2"/>
                </a:solidFill>
              </a:defRPr>
            </a:lvl4pPr>
            <a:lvl5pPr marL="385865" indent="-128622">
              <a:buClr>
                <a:schemeClr val="tx1"/>
              </a:buClr>
              <a:buFont typeface="Arial" panose="020B0604020202020204" pitchFamily="34" charset="0"/>
              <a:buChar char="•"/>
              <a:defRPr lang="en-US" dirty="0">
                <a:solidFill>
                  <a:schemeClr val="tx2"/>
                </a:solidFill>
              </a:defRPr>
            </a:lvl5pPr>
            <a:lvl6pPr marL="514487" indent="-128622">
              <a:buClr>
                <a:schemeClr val="tx1"/>
              </a:buClr>
              <a:buFont typeface="Arial" panose="020B0604020202020204" pitchFamily="34" charset="0"/>
              <a:buChar char="–"/>
              <a:defRPr baseline="0">
                <a:solidFill>
                  <a:schemeClr val="tx2"/>
                </a:solidFill>
              </a:defRPr>
            </a:lvl6pPr>
            <a:lvl7pPr marL="645491" indent="-129813">
              <a:buFont typeface="Arial" panose="020B0604020202020204" pitchFamily="34" charset="0"/>
              <a:buChar char="•"/>
              <a:defRPr/>
            </a:lvl7pPr>
            <a:lvl8pPr marL="774113" indent="-128622">
              <a:buFont typeface="Arial" panose="020B0604020202020204" pitchFamily="34" charset="0"/>
              <a:buChar char="–"/>
              <a:defRPr/>
            </a:lvl8pPr>
            <a:lvl9pPr marL="902734" indent="-128622">
              <a:buFont typeface="Arial" panose="020B0604020202020204" pitchFamily="34" charset="0"/>
              <a:buChar char="•"/>
              <a:defRPr baseline="0"/>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Tree>
    <p:extLst>
      <p:ext uri="{BB962C8B-B14F-4D97-AF65-F5344CB8AC3E}">
        <p14:creationId xmlns:p14="http://schemas.microsoft.com/office/powerpoint/2010/main" val="1108855330"/>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530351"/>
            <a:ext cx="7250794" cy="713232"/>
          </a:xfrm>
        </p:spPr>
        <p:txBody>
          <a:bodyPr/>
          <a:lstStyle>
            <a:lvl1pPr>
              <a:defRPr>
                <a:solidFill>
                  <a:schemeClr val="tx2"/>
                </a:solidFill>
              </a:defRPr>
            </a:lvl1pPr>
          </a:lstStyle>
          <a:p>
            <a:r>
              <a:rPr lang="en-US"/>
              <a:t>Click to add title for three column layout</a:t>
            </a:r>
          </a:p>
        </p:txBody>
      </p:sp>
      <p:sp>
        <p:nvSpPr>
          <p:cNvPr id="3" name="Content Placeholder 2"/>
          <p:cNvSpPr>
            <a:spLocks noGrp="1"/>
          </p:cNvSpPr>
          <p:nvPr>
            <p:ph sz="half" idx="1" hasCustomPrompt="1"/>
          </p:nvPr>
        </p:nvSpPr>
        <p:spPr bwMode="gray">
          <a:xfrm>
            <a:off x="418447" y="1770063"/>
            <a:ext cx="2575564" cy="3988308"/>
          </a:xfrm>
        </p:spPr>
        <p:txBody>
          <a:bodyPr vert="horz" lIns="0" tIns="0" rIns="0" bIns="0" rtlCol="0">
            <a:noAutofit/>
          </a:bodyPr>
          <a:lstStyle>
            <a:lvl1pPr>
              <a:buClr>
                <a:schemeClr val="tx1"/>
              </a:buClr>
              <a:defRPr lang="en-US" sz="1350" b="1" cap="none" baseline="0" dirty="0" smtClean="0">
                <a:solidFill>
                  <a:schemeClr val="tx2"/>
                </a:solidFill>
              </a:defRPr>
            </a:lvl1pPr>
            <a:lvl2pPr marL="0" indent="0">
              <a:buClr>
                <a:schemeClr val="tx1"/>
              </a:buClr>
              <a:buNone/>
              <a:defRPr lang="en-US" dirty="0" smtClean="0">
                <a:solidFill>
                  <a:schemeClr val="tx2"/>
                </a:solidFill>
              </a:defRPr>
            </a:lvl2pPr>
            <a:lvl3pPr marL="131004" indent="-131004">
              <a:spcBef>
                <a:spcPts val="900"/>
              </a:spcBef>
              <a:buClr>
                <a:schemeClr val="tx1"/>
              </a:buClr>
              <a:buFont typeface="Arial" panose="020B0604020202020204" pitchFamily="34" charset="0"/>
              <a:buChar char="•"/>
              <a:defRPr lang="en-US" sz="1050" dirty="0" smtClean="0">
                <a:solidFill>
                  <a:schemeClr val="tx2"/>
                </a:solidFill>
              </a:defRPr>
            </a:lvl3pPr>
            <a:lvl4pPr marL="260817" indent="-129813">
              <a:buClr>
                <a:schemeClr val="tx1"/>
              </a:buClr>
              <a:buFont typeface="Arial" panose="020B0604020202020204" pitchFamily="34" charset="0"/>
              <a:buChar char="–"/>
              <a:defRPr lang="en-US" dirty="0" smtClean="0">
                <a:solidFill>
                  <a:schemeClr val="tx2"/>
                </a:solidFill>
              </a:defRPr>
            </a:lvl4pPr>
            <a:lvl5pPr marL="383483" indent="-122667">
              <a:buClr>
                <a:schemeClr val="tx1"/>
              </a:buClr>
              <a:buFont typeface="Arial" panose="020B0604020202020204" pitchFamily="34" charset="0"/>
              <a:buChar char="•"/>
              <a:defRPr lang="en-US" dirty="0">
                <a:solidFill>
                  <a:schemeClr val="tx2"/>
                </a:solidFill>
              </a:defRPr>
            </a:lvl5pPr>
            <a:lvl6pPr marL="514487" indent="-131004">
              <a:buClr>
                <a:schemeClr val="tx1"/>
              </a:buClr>
              <a:buFont typeface="Arial" panose="020B0604020202020204" pitchFamily="34" charset="0"/>
              <a:buChar char="–"/>
              <a:defRPr>
                <a:solidFill>
                  <a:schemeClr val="tx2"/>
                </a:solidFill>
              </a:defRPr>
            </a:lvl6pPr>
            <a:lvl7pPr marL="645491" indent="-129813">
              <a:buFont typeface="Arial" panose="020B0604020202020204" pitchFamily="34" charset="0"/>
              <a:buChar char="•"/>
              <a:defRPr/>
            </a:lvl7pPr>
            <a:lvl8pPr marL="814605" indent="-169114">
              <a:buFont typeface="Arial" panose="020B0604020202020204" pitchFamily="34" charset="0"/>
              <a:buChar char="–"/>
              <a:defRPr/>
            </a:lvl8pPr>
            <a:lvl9pPr marL="902734" indent="-88130">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
        <p:nvSpPr>
          <p:cNvPr id="6" name="Content Placeholder 2"/>
          <p:cNvSpPr>
            <a:spLocks noGrp="1"/>
          </p:cNvSpPr>
          <p:nvPr>
            <p:ph sz="half" idx="10" hasCustomPrompt="1"/>
          </p:nvPr>
        </p:nvSpPr>
        <p:spPr bwMode="gray">
          <a:xfrm>
            <a:off x="3282696" y="1770063"/>
            <a:ext cx="2575564" cy="3988308"/>
          </a:xfrm>
        </p:spPr>
        <p:txBody>
          <a:bodyPr vert="horz" lIns="0" tIns="0" rIns="0" bIns="0" rtlCol="0">
            <a:noAutofit/>
          </a:bodyPr>
          <a:lstStyle>
            <a:lvl1pPr>
              <a:buClr>
                <a:schemeClr val="tx1"/>
              </a:buClr>
              <a:defRPr lang="en-US" sz="1350" b="1" cap="none" baseline="0" dirty="0" smtClean="0">
                <a:solidFill>
                  <a:schemeClr val="tx2"/>
                </a:solidFill>
              </a:defRPr>
            </a:lvl1pPr>
            <a:lvl2pPr marL="0" indent="0">
              <a:buClr>
                <a:schemeClr val="tx1"/>
              </a:buClr>
              <a:buNone/>
              <a:defRPr lang="en-US" dirty="0" smtClean="0">
                <a:solidFill>
                  <a:schemeClr val="tx2"/>
                </a:solidFill>
              </a:defRPr>
            </a:lvl2pPr>
            <a:lvl3pPr marL="131004" indent="-131004">
              <a:spcBef>
                <a:spcPts val="900"/>
              </a:spcBef>
              <a:buClr>
                <a:schemeClr val="tx1"/>
              </a:buClr>
              <a:buFont typeface="Arial" panose="020B0604020202020204" pitchFamily="34" charset="0"/>
              <a:buChar char="•"/>
              <a:defRPr lang="en-US" sz="1050" dirty="0" smtClean="0">
                <a:solidFill>
                  <a:schemeClr val="tx2"/>
                </a:solidFill>
              </a:defRPr>
            </a:lvl3pPr>
            <a:lvl4pPr marL="260817" indent="-129813">
              <a:buClr>
                <a:schemeClr val="tx1"/>
              </a:buClr>
              <a:buFont typeface="Arial" panose="020B0604020202020204" pitchFamily="34" charset="0"/>
              <a:buChar char="–"/>
              <a:defRPr lang="en-US" dirty="0" smtClean="0">
                <a:solidFill>
                  <a:schemeClr val="tx2"/>
                </a:solidFill>
              </a:defRPr>
            </a:lvl4pPr>
            <a:lvl5pPr marL="383483" indent="-122667">
              <a:buClr>
                <a:schemeClr val="tx1"/>
              </a:buClr>
              <a:buFont typeface="Arial" panose="020B0604020202020204" pitchFamily="34" charset="0"/>
              <a:buChar char="•"/>
              <a:defRPr lang="en-US" dirty="0">
                <a:solidFill>
                  <a:schemeClr val="tx2"/>
                </a:solidFill>
              </a:defRPr>
            </a:lvl5pPr>
            <a:lvl6pPr marL="514487" indent="-131004">
              <a:buClr>
                <a:schemeClr val="tx1"/>
              </a:buClr>
              <a:buFont typeface="Arial" panose="020B0604020202020204" pitchFamily="34" charset="0"/>
              <a:buChar char="–"/>
              <a:defRPr>
                <a:solidFill>
                  <a:schemeClr val="tx2"/>
                </a:solidFill>
              </a:defRPr>
            </a:lvl6pPr>
            <a:lvl7pPr marL="645491" indent="-129813">
              <a:buFont typeface="Arial" panose="020B0604020202020204" pitchFamily="34" charset="0"/>
              <a:buChar char="•"/>
              <a:defRPr/>
            </a:lvl7pPr>
            <a:lvl8pPr marL="814605" indent="-169114">
              <a:buFont typeface="Arial" panose="020B0604020202020204" pitchFamily="34" charset="0"/>
              <a:buChar char="–"/>
              <a:defRPr/>
            </a:lvl8pPr>
            <a:lvl9pPr marL="902734" indent="-88130">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
        <p:nvSpPr>
          <p:cNvPr id="7" name="Content Placeholder 2"/>
          <p:cNvSpPr>
            <a:spLocks noGrp="1"/>
          </p:cNvSpPr>
          <p:nvPr>
            <p:ph sz="half" idx="11" hasCustomPrompt="1"/>
          </p:nvPr>
        </p:nvSpPr>
        <p:spPr bwMode="gray">
          <a:xfrm>
            <a:off x="6135625" y="1770063"/>
            <a:ext cx="2575564" cy="3988308"/>
          </a:xfrm>
        </p:spPr>
        <p:txBody>
          <a:bodyPr vert="horz" lIns="0" tIns="0" rIns="0" bIns="0" rtlCol="0">
            <a:noAutofit/>
          </a:bodyPr>
          <a:lstStyle>
            <a:lvl1pPr>
              <a:buClr>
                <a:schemeClr val="tx1"/>
              </a:buClr>
              <a:defRPr lang="en-US" sz="1350" b="1" cap="none" baseline="0" dirty="0" smtClean="0">
                <a:solidFill>
                  <a:schemeClr val="tx2"/>
                </a:solidFill>
              </a:defRPr>
            </a:lvl1pPr>
            <a:lvl2pPr marL="0" indent="0">
              <a:buClr>
                <a:schemeClr val="tx1"/>
              </a:buClr>
              <a:buNone/>
              <a:defRPr lang="en-US" dirty="0" smtClean="0">
                <a:solidFill>
                  <a:schemeClr val="tx2"/>
                </a:solidFill>
              </a:defRPr>
            </a:lvl2pPr>
            <a:lvl3pPr marL="131004" indent="-131004">
              <a:spcBef>
                <a:spcPts val="900"/>
              </a:spcBef>
              <a:buClr>
                <a:schemeClr val="tx1"/>
              </a:buClr>
              <a:buFont typeface="Arial" panose="020B0604020202020204" pitchFamily="34" charset="0"/>
              <a:buChar char="•"/>
              <a:defRPr lang="en-US" sz="1050" dirty="0" smtClean="0">
                <a:solidFill>
                  <a:schemeClr val="tx2"/>
                </a:solidFill>
              </a:defRPr>
            </a:lvl3pPr>
            <a:lvl4pPr marL="260817" indent="-129813">
              <a:buClr>
                <a:schemeClr val="tx1"/>
              </a:buClr>
              <a:buFont typeface="Arial" panose="020B0604020202020204" pitchFamily="34" charset="0"/>
              <a:buChar char="–"/>
              <a:defRPr lang="en-US" dirty="0" smtClean="0">
                <a:solidFill>
                  <a:schemeClr val="tx2"/>
                </a:solidFill>
              </a:defRPr>
            </a:lvl4pPr>
            <a:lvl5pPr marL="383483" indent="-122667">
              <a:buClr>
                <a:schemeClr val="tx1"/>
              </a:buClr>
              <a:buFont typeface="Arial" panose="020B0604020202020204" pitchFamily="34" charset="0"/>
              <a:buChar char="•"/>
              <a:defRPr lang="en-US" dirty="0">
                <a:solidFill>
                  <a:schemeClr val="tx2"/>
                </a:solidFill>
              </a:defRPr>
            </a:lvl5pPr>
            <a:lvl6pPr marL="514487" indent="-131004">
              <a:buClr>
                <a:schemeClr val="tx1"/>
              </a:buClr>
              <a:buFont typeface="Arial" panose="020B0604020202020204" pitchFamily="34" charset="0"/>
              <a:buChar char="–"/>
              <a:defRPr>
                <a:solidFill>
                  <a:schemeClr val="tx2"/>
                </a:solidFill>
              </a:defRPr>
            </a:lvl6pPr>
            <a:lvl7pPr marL="645491" indent="-129813">
              <a:buFont typeface="Arial" panose="020B0604020202020204" pitchFamily="34" charset="0"/>
              <a:buChar char="•"/>
              <a:defRPr/>
            </a:lvl7pPr>
            <a:lvl8pPr marL="814605" indent="-169114">
              <a:buFont typeface="Arial" panose="020B0604020202020204" pitchFamily="34" charset="0"/>
              <a:buChar char="–"/>
              <a:defRPr/>
            </a:lvl8pPr>
            <a:lvl9pPr marL="902734" indent="-88130">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Tree>
    <p:extLst>
      <p:ext uri="{BB962C8B-B14F-4D97-AF65-F5344CB8AC3E}">
        <p14:creationId xmlns:p14="http://schemas.microsoft.com/office/powerpoint/2010/main" val="70619692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530351"/>
            <a:ext cx="7250794" cy="713232"/>
          </a:xfrm>
        </p:spPr>
        <p:txBody>
          <a:bodyPr/>
          <a:lstStyle>
            <a:lvl1pPr>
              <a:defRPr>
                <a:solidFill>
                  <a:schemeClr val="tx2"/>
                </a:solidFill>
              </a:defRPr>
            </a:lvl1pPr>
          </a:lstStyle>
          <a:p>
            <a:r>
              <a:rPr lang="en-US"/>
              <a:t>Click to add title for four column layout</a:t>
            </a:r>
          </a:p>
        </p:txBody>
      </p:sp>
      <p:sp>
        <p:nvSpPr>
          <p:cNvPr id="3" name="Content Placeholder 2"/>
          <p:cNvSpPr>
            <a:spLocks noGrp="1"/>
          </p:cNvSpPr>
          <p:nvPr>
            <p:ph sz="half" idx="1" hasCustomPrompt="1"/>
          </p:nvPr>
        </p:nvSpPr>
        <p:spPr bwMode="gray">
          <a:xfrm>
            <a:off x="418448" y="1770063"/>
            <a:ext cx="1879581" cy="3977640"/>
          </a:xfrm>
        </p:spPr>
        <p:txBody>
          <a:bodyPr vert="horz" lIns="0" tIns="0" rIns="0" bIns="0" rtlCol="0">
            <a:noAutofit/>
          </a:bodyPr>
          <a:lstStyle>
            <a:lvl1pPr>
              <a:buClr>
                <a:schemeClr val="tx1"/>
              </a:buClr>
              <a:defRPr lang="en-US" sz="1350" b="1" cap="none" baseline="0" dirty="0" smtClean="0">
                <a:solidFill>
                  <a:schemeClr val="tx2"/>
                </a:solidFill>
              </a:defRPr>
            </a:lvl1pPr>
            <a:lvl2pPr marL="0" indent="0">
              <a:buClr>
                <a:schemeClr val="tx1"/>
              </a:buClr>
              <a:buNone/>
              <a:defRPr lang="en-US" dirty="0" smtClean="0">
                <a:solidFill>
                  <a:schemeClr val="tx2"/>
                </a:solidFill>
              </a:defRPr>
            </a:lvl2pPr>
            <a:lvl3pPr marL="131004" indent="-131004">
              <a:spcBef>
                <a:spcPts val="900"/>
              </a:spcBef>
              <a:buClr>
                <a:schemeClr val="tx1"/>
              </a:buClr>
              <a:buFont typeface="Arial" panose="020B0604020202020204" pitchFamily="34" charset="0"/>
              <a:buChar char="•"/>
              <a:defRPr lang="en-US" sz="1050" dirty="0" smtClean="0">
                <a:solidFill>
                  <a:schemeClr val="tx2"/>
                </a:solidFill>
              </a:defRPr>
            </a:lvl3pPr>
            <a:lvl4pPr marL="260817" indent="-129813">
              <a:buClr>
                <a:schemeClr val="tx1"/>
              </a:buClr>
              <a:buFont typeface="Arial" panose="020B0604020202020204" pitchFamily="34" charset="0"/>
              <a:buChar char="–"/>
              <a:defRPr lang="en-US" dirty="0" smtClean="0">
                <a:solidFill>
                  <a:schemeClr val="tx2"/>
                </a:solidFill>
              </a:defRPr>
            </a:lvl4pPr>
            <a:lvl5pPr marL="383483" indent="-122667">
              <a:buClr>
                <a:schemeClr val="tx1"/>
              </a:buClr>
              <a:buFont typeface="Arial" panose="020B0604020202020204" pitchFamily="34" charset="0"/>
              <a:buChar char="•"/>
              <a:defRPr lang="en-US" dirty="0">
                <a:solidFill>
                  <a:schemeClr val="tx2"/>
                </a:solidFill>
              </a:defRPr>
            </a:lvl5pPr>
            <a:lvl6pPr marL="514487" indent="-131004">
              <a:buClr>
                <a:schemeClr val="tx1"/>
              </a:buClr>
              <a:buFont typeface="Arial" panose="020B0604020202020204" pitchFamily="34" charset="0"/>
              <a:buChar char="–"/>
              <a:defRPr>
                <a:solidFill>
                  <a:schemeClr val="tx2"/>
                </a:solidFill>
              </a:defRPr>
            </a:lvl6pPr>
            <a:lvl7pPr marL="645491" indent="-129813">
              <a:buFont typeface="Arial" panose="020B0604020202020204" pitchFamily="34" charset="0"/>
              <a:buChar char="•"/>
              <a:defRPr/>
            </a:lvl7pPr>
            <a:lvl8pPr marL="774113" indent="-128622">
              <a:buFont typeface="Arial" panose="020B0604020202020204" pitchFamily="34" charset="0"/>
              <a:buChar char="–"/>
              <a:defRPr/>
            </a:lvl8pPr>
            <a:lvl9pPr marL="902734" indent="-128622">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p:txBody>
      </p:sp>
      <p:sp>
        <p:nvSpPr>
          <p:cNvPr id="7" name="Content Placeholder 2"/>
          <p:cNvSpPr>
            <a:spLocks noGrp="1"/>
          </p:cNvSpPr>
          <p:nvPr>
            <p:ph sz="half" idx="10" hasCustomPrompt="1"/>
          </p:nvPr>
        </p:nvSpPr>
        <p:spPr bwMode="gray">
          <a:xfrm>
            <a:off x="2555822" y="1770063"/>
            <a:ext cx="1879581" cy="3977640"/>
          </a:xfrm>
        </p:spPr>
        <p:txBody>
          <a:bodyPr vert="horz" lIns="0" tIns="0" rIns="0" bIns="0" rtlCol="0">
            <a:noAutofit/>
          </a:bodyPr>
          <a:lstStyle>
            <a:lvl1pPr>
              <a:buClr>
                <a:schemeClr val="tx1"/>
              </a:buClr>
              <a:defRPr lang="en-US" sz="1350" b="1" cap="none" baseline="0" dirty="0" smtClean="0">
                <a:solidFill>
                  <a:schemeClr val="tx2"/>
                </a:solidFill>
              </a:defRPr>
            </a:lvl1pPr>
            <a:lvl2pPr marL="0" indent="0">
              <a:buClr>
                <a:schemeClr val="tx1"/>
              </a:buClr>
              <a:buNone/>
              <a:defRPr lang="en-US" dirty="0" smtClean="0">
                <a:solidFill>
                  <a:schemeClr val="tx2"/>
                </a:solidFill>
              </a:defRPr>
            </a:lvl2pPr>
            <a:lvl3pPr marL="131004" indent="-131004">
              <a:spcBef>
                <a:spcPts val="900"/>
              </a:spcBef>
              <a:buClr>
                <a:schemeClr val="tx1"/>
              </a:buClr>
              <a:buFont typeface="Arial" panose="020B0604020202020204" pitchFamily="34" charset="0"/>
              <a:buChar char="•"/>
              <a:defRPr lang="en-US" sz="1050" dirty="0" smtClean="0">
                <a:solidFill>
                  <a:schemeClr val="tx2"/>
                </a:solidFill>
              </a:defRPr>
            </a:lvl3pPr>
            <a:lvl4pPr marL="260817" indent="-129813">
              <a:buClr>
                <a:schemeClr val="tx1"/>
              </a:buClr>
              <a:buFont typeface="Arial" panose="020B0604020202020204" pitchFamily="34" charset="0"/>
              <a:buChar char="–"/>
              <a:defRPr lang="en-US" dirty="0" smtClean="0">
                <a:solidFill>
                  <a:schemeClr val="tx2"/>
                </a:solidFill>
              </a:defRPr>
            </a:lvl4pPr>
            <a:lvl5pPr marL="383483" indent="-122667">
              <a:buClr>
                <a:schemeClr val="tx1"/>
              </a:buClr>
              <a:buFont typeface="Arial" panose="020B0604020202020204" pitchFamily="34" charset="0"/>
              <a:buChar char="•"/>
              <a:defRPr lang="en-US" dirty="0">
                <a:solidFill>
                  <a:schemeClr val="tx2"/>
                </a:solidFill>
              </a:defRPr>
            </a:lvl5pPr>
            <a:lvl6pPr marL="514487" indent="-131004">
              <a:buClr>
                <a:schemeClr val="tx1"/>
              </a:buClr>
              <a:buFont typeface="Arial" panose="020B0604020202020204" pitchFamily="34" charset="0"/>
              <a:buChar char="–"/>
              <a:defRPr>
                <a:solidFill>
                  <a:schemeClr val="tx2"/>
                </a:solidFill>
              </a:defRPr>
            </a:lvl6pPr>
            <a:lvl7pPr marL="645491" indent="-129813">
              <a:buFont typeface="Arial" panose="020B0604020202020204" pitchFamily="34" charset="0"/>
              <a:buChar char="•"/>
              <a:defRPr/>
            </a:lvl7pPr>
            <a:lvl8pPr marL="774113" indent="-128622">
              <a:buFont typeface="Arial" panose="020B0604020202020204" pitchFamily="34" charset="0"/>
              <a:buChar char="–"/>
              <a:defRPr/>
            </a:lvl8pPr>
            <a:lvl9pPr marL="902734" indent="-128622">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p:txBody>
      </p:sp>
      <p:sp>
        <p:nvSpPr>
          <p:cNvPr id="8" name="Content Placeholder 2"/>
          <p:cNvSpPr>
            <a:spLocks noGrp="1"/>
          </p:cNvSpPr>
          <p:nvPr>
            <p:ph sz="half" idx="11" hasCustomPrompt="1"/>
          </p:nvPr>
        </p:nvSpPr>
        <p:spPr bwMode="gray">
          <a:xfrm>
            <a:off x="4693196" y="1770063"/>
            <a:ext cx="1879581" cy="3977640"/>
          </a:xfrm>
        </p:spPr>
        <p:txBody>
          <a:bodyPr vert="horz" lIns="0" tIns="0" rIns="0" bIns="0" rtlCol="0">
            <a:noAutofit/>
          </a:bodyPr>
          <a:lstStyle>
            <a:lvl1pPr>
              <a:buClr>
                <a:schemeClr val="tx1"/>
              </a:buClr>
              <a:defRPr lang="en-US" sz="1350" b="1" cap="none" baseline="0" dirty="0" smtClean="0">
                <a:solidFill>
                  <a:schemeClr val="tx2"/>
                </a:solidFill>
              </a:defRPr>
            </a:lvl1pPr>
            <a:lvl2pPr marL="0" indent="0">
              <a:buClr>
                <a:schemeClr val="tx1"/>
              </a:buClr>
              <a:buNone/>
              <a:defRPr lang="en-US" dirty="0" smtClean="0">
                <a:solidFill>
                  <a:schemeClr val="tx2"/>
                </a:solidFill>
              </a:defRPr>
            </a:lvl2pPr>
            <a:lvl3pPr marL="131004" indent="-131004">
              <a:spcBef>
                <a:spcPts val="900"/>
              </a:spcBef>
              <a:buClr>
                <a:schemeClr val="tx1"/>
              </a:buClr>
              <a:buFont typeface="Arial" panose="020B0604020202020204" pitchFamily="34" charset="0"/>
              <a:buChar char="•"/>
              <a:defRPr lang="en-US" sz="1050" dirty="0" smtClean="0">
                <a:solidFill>
                  <a:schemeClr val="tx2"/>
                </a:solidFill>
              </a:defRPr>
            </a:lvl3pPr>
            <a:lvl4pPr marL="260817" indent="-129813">
              <a:buClr>
                <a:schemeClr val="tx1"/>
              </a:buClr>
              <a:buFont typeface="Arial" panose="020B0604020202020204" pitchFamily="34" charset="0"/>
              <a:buChar char="–"/>
              <a:defRPr lang="en-US" dirty="0" smtClean="0">
                <a:solidFill>
                  <a:schemeClr val="tx2"/>
                </a:solidFill>
              </a:defRPr>
            </a:lvl4pPr>
            <a:lvl5pPr marL="383483" indent="-122667">
              <a:buClr>
                <a:schemeClr val="tx1"/>
              </a:buClr>
              <a:buFont typeface="Arial" panose="020B0604020202020204" pitchFamily="34" charset="0"/>
              <a:buChar char="•"/>
              <a:defRPr lang="en-US" dirty="0">
                <a:solidFill>
                  <a:schemeClr val="tx2"/>
                </a:solidFill>
              </a:defRPr>
            </a:lvl5pPr>
            <a:lvl6pPr marL="514487" indent="-131004">
              <a:buClr>
                <a:schemeClr val="tx1"/>
              </a:buClr>
              <a:buFont typeface="Arial" panose="020B0604020202020204" pitchFamily="34" charset="0"/>
              <a:buChar char="–"/>
              <a:defRPr>
                <a:solidFill>
                  <a:schemeClr val="tx2"/>
                </a:solidFill>
              </a:defRPr>
            </a:lvl6pPr>
            <a:lvl7pPr marL="645491" indent="-129813">
              <a:buFont typeface="Arial" panose="020B0604020202020204" pitchFamily="34" charset="0"/>
              <a:buChar char="•"/>
              <a:defRPr/>
            </a:lvl7pPr>
            <a:lvl8pPr marL="774113" indent="-128622">
              <a:buFont typeface="Arial" panose="020B0604020202020204" pitchFamily="34" charset="0"/>
              <a:buChar char="–"/>
              <a:defRPr/>
            </a:lvl8pPr>
            <a:lvl9pPr marL="902734" indent="-128622">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p:txBody>
      </p:sp>
      <p:sp>
        <p:nvSpPr>
          <p:cNvPr id="9" name="Content Placeholder 2"/>
          <p:cNvSpPr>
            <a:spLocks noGrp="1"/>
          </p:cNvSpPr>
          <p:nvPr>
            <p:ph sz="half" idx="12" hasCustomPrompt="1"/>
          </p:nvPr>
        </p:nvSpPr>
        <p:spPr bwMode="gray">
          <a:xfrm>
            <a:off x="6830569" y="1770063"/>
            <a:ext cx="1879581" cy="3977640"/>
          </a:xfrm>
        </p:spPr>
        <p:txBody>
          <a:bodyPr vert="horz" lIns="0" tIns="0" rIns="0" bIns="0" rtlCol="0">
            <a:noAutofit/>
          </a:bodyPr>
          <a:lstStyle>
            <a:lvl1pPr>
              <a:buClr>
                <a:schemeClr val="tx1"/>
              </a:buClr>
              <a:defRPr lang="en-US" sz="1350" b="1" cap="none" baseline="0" dirty="0" smtClean="0">
                <a:solidFill>
                  <a:schemeClr val="tx2"/>
                </a:solidFill>
              </a:defRPr>
            </a:lvl1pPr>
            <a:lvl2pPr marL="0" indent="0">
              <a:buClr>
                <a:schemeClr val="tx1"/>
              </a:buClr>
              <a:buNone/>
              <a:defRPr lang="en-US" dirty="0" smtClean="0">
                <a:solidFill>
                  <a:schemeClr val="tx2"/>
                </a:solidFill>
              </a:defRPr>
            </a:lvl2pPr>
            <a:lvl3pPr marL="131004" indent="-131004">
              <a:spcBef>
                <a:spcPts val="900"/>
              </a:spcBef>
              <a:buClr>
                <a:schemeClr val="tx1"/>
              </a:buClr>
              <a:buFont typeface="Arial" panose="020B0604020202020204" pitchFamily="34" charset="0"/>
              <a:buChar char="•"/>
              <a:defRPr lang="en-US" sz="1050" dirty="0" smtClean="0">
                <a:solidFill>
                  <a:schemeClr val="tx2"/>
                </a:solidFill>
              </a:defRPr>
            </a:lvl3pPr>
            <a:lvl4pPr marL="260817" indent="-129813">
              <a:buClr>
                <a:schemeClr val="tx1"/>
              </a:buClr>
              <a:buFont typeface="Arial" panose="020B0604020202020204" pitchFamily="34" charset="0"/>
              <a:buChar char="–"/>
              <a:defRPr lang="en-US" dirty="0" smtClean="0">
                <a:solidFill>
                  <a:schemeClr val="tx2"/>
                </a:solidFill>
              </a:defRPr>
            </a:lvl4pPr>
            <a:lvl5pPr marL="383483" indent="-122667">
              <a:buClr>
                <a:schemeClr val="tx1"/>
              </a:buClr>
              <a:buFont typeface="Arial" panose="020B0604020202020204" pitchFamily="34" charset="0"/>
              <a:buChar char="•"/>
              <a:defRPr lang="en-US" dirty="0">
                <a:solidFill>
                  <a:schemeClr val="tx2"/>
                </a:solidFill>
              </a:defRPr>
            </a:lvl5pPr>
            <a:lvl6pPr marL="514487" indent="-131004">
              <a:buClr>
                <a:schemeClr val="tx1"/>
              </a:buClr>
              <a:buFont typeface="Arial" panose="020B0604020202020204" pitchFamily="34" charset="0"/>
              <a:buChar char="–"/>
              <a:defRPr>
                <a:solidFill>
                  <a:schemeClr val="tx2"/>
                </a:solidFill>
              </a:defRPr>
            </a:lvl6pPr>
            <a:lvl7pPr marL="645491" indent="-129813">
              <a:buFont typeface="Arial" panose="020B0604020202020204" pitchFamily="34" charset="0"/>
              <a:buChar char="•"/>
              <a:defRPr/>
            </a:lvl7pPr>
            <a:lvl8pPr marL="774113" indent="-128622">
              <a:buFont typeface="Arial" panose="020B0604020202020204" pitchFamily="34" charset="0"/>
              <a:buChar char="–"/>
              <a:defRPr/>
            </a:lvl8pPr>
            <a:lvl9pPr marL="902734" indent="-128622">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p:txBody>
      </p:sp>
    </p:spTree>
    <p:extLst>
      <p:ext uri="{BB962C8B-B14F-4D97-AF65-F5344CB8AC3E}">
        <p14:creationId xmlns:p14="http://schemas.microsoft.com/office/powerpoint/2010/main" val="11127148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igh Impact ">
    <p:bg>
      <p:bgPr>
        <a:solidFill>
          <a:schemeClr val="accent2"/>
        </a:solidFill>
        <a:effectLst/>
      </p:bgPr>
    </p:bg>
    <p:spTree>
      <p:nvGrpSpPr>
        <p:cNvPr id="1" name=""/>
        <p:cNvGrpSpPr/>
        <p:nvPr/>
      </p:nvGrpSpPr>
      <p:grpSpPr>
        <a:xfrm>
          <a:off x="0" y="0"/>
          <a:ext cx="0" cy="0"/>
          <a:chOff x="0" y="0"/>
          <a:chExt cx="0" cy="0"/>
        </a:xfrm>
      </p:grpSpPr>
      <p:sp>
        <p:nvSpPr>
          <p:cNvPr id="4" name="Rectangle 3"/>
          <p:cNvSpPr/>
          <p:nvPr userDrawn="1"/>
        </p:nvSpPr>
        <p:spPr>
          <a:xfrm>
            <a:off x="0" y="6325940"/>
            <a:ext cx="9144000" cy="5320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solidFill>
                <a:srgbClr val="FFFFFF"/>
              </a:solidFill>
              <a:latin typeface="Open Sans Bold"/>
              <a:cs typeface="Open Sans Bold"/>
            </a:endParaRPr>
          </a:p>
        </p:txBody>
      </p:sp>
      <p:sp>
        <p:nvSpPr>
          <p:cNvPr id="2" name="Title 1"/>
          <p:cNvSpPr>
            <a:spLocks noGrp="1"/>
          </p:cNvSpPr>
          <p:nvPr>
            <p:ph type="title" hasCustomPrompt="1"/>
          </p:nvPr>
        </p:nvSpPr>
        <p:spPr>
          <a:xfrm>
            <a:off x="317500" y="320040"/>
            <a:ext cx="8488089" cy="731520"/>
          </a:xfrm>
        </p:spPr>
        <p:txBody>
          <a:bodyPr anchor="ctr"/>
          <a:lstStyle>
            <a:lvl1pPr>
              <a:defRPr>
                <a:solidFill>
                  <a:schemeClr val="bg1"/>
                </a:solidFill>
              </a:defRPr>
            </a:lvl1pPr>
          </a:lstStyle>
          <a:p>
            <a:r>
              <a:rPr lang="en-US"/>
              <a:t>Title</a:t>
            </a:r>
          </a:p>
        </p:txBody>
      </p:sp>
      <p:sp>
        <p:nvSpPr>
          <p:cNvPr id="10" name="Content Placeholder 8"/>
          <p:cNvSpPr txBox="1">
            <a:spLocks/>
          </p:cNvSpPr>
          <p:nvPr userDrawn="1"/>
        </p:nvSpPr>
        <p:spPr>
          <a:xfrm>
            <a:off x="8379106" y="6418626"/>
            <a:ext cx="550870" cy="228600"/>
          </a:xfrm>
          <a:prstGeom prst="rect">
            <a:avLst/>
          </a:prstGeom>
        </p:spPr>
        <p:txBody>
          <a:bodyPr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b="0" i="0">
                <a:solidFill>
                  <a:srgbClr val="FFFFFF"/>
                </a:solidFill>
                <a:latin typeface="Open Sans" charset="0"/>
                <a:ea typeface="Open Sans" charset="0"/>
                <a:cs typeface="Open Sans" charset="0"/>
              </a:rPr>
              <a:t> </a:t>
            </a:r>
            <a:fld id="{38743595-4496-5147-A886-7D133864DF76}" type="slidenum">
              <a:rPr lang="en-US" sz="1000" b="0" i="0" smtClean="0">
                <a:solidFill>
                  <a:srgbClr val="FFFFFF"/>
                </a:solidFill>
                <a:latin typeface="Open Sans" charset="0"/>
                <a:ea typeface="Open Sans" charset="0"/>
                <a:cs typeface="Open Sans" charset="0"/>
              </a:rPr>
              <a:pPr algn="r"/>
              <a:t>‹#›</a:t>
            </a:fld>
            <a:endParaRPr lang="en-US" sz="1000" b="0" i="0">
              <a:solidFill>
                <a:srgbClr val="FFFFFF"/>
              </a:solidFill>
              <a:latin typeface="Open Sans" charset="0"/>
              <a:ea typeface="Open Sans" charset="0"/>
              <a:cs typeface="Open Sans" charset="0"/>
            </a:endParaRPr>
          </a:p>
        </p:txBody>
      </p:sp>
      <p:sp>
        <p:nvSpPr>
          <p:cNvPr id="12" name="Content Placeholder 8"/>
          <p:cNvSpPr txBox="1">
            <a:spLocks/>
          </p:cNvSpPr>
          <p:nvPr userDrawn="1"/>
        </p:nvSpPr>
        <p:spPr>
          <a:xfrm>
            <a:off x="342989" y="6418626"/>
            <a:ext cx="2895163" cy="228600"/>
          </a:xfrm>
          <a:prstGeom prst="rect">
            <a:avLst/>
          </a:prstGeom>
        </p:spPr>
        <p:txBody>
          <a:bodyPr lIns="0" tIns="0" rIns="0" b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tr-TR" sz="800">
                <a:solidFill>
                  <a:srgbClr val="FFFFFF"/>
                </a:solidFill>
              </a:rPr>
              <a:t>©201</a:t>
            </a:r>
            <a:r>
              <a:rPr lang="en-US" sz="800">
                <a:solidFill>
                  <a:srgbClr val="FFFFFF"/>
                </a:solidFill>
              </a:rPr>
              <a:t>8</a:t>
            </a:r>
            <a:r>
              <a:rPr lang="tr-TR" sz="800">
                <a:solidFill>
                  <a:srgbClr val="FFFFFF"/>
                </a:solidFill>
              </a:rPr>
              <a:t> Aetna Inc.</a:t>
            </a:r>
          </a:p>
        </p:txBody>
      </p:sp>
      <p:cxnSp>
        <p:nvCxnSpPr>
          <p:cNvPr id="8" name="Straight Connector 7"/>
          <p:cNvCxnSpPr/>
          <p:nvPr userDrawn="1"/>
        </p:nvCxnSpPr>
        <p:spPr>
          <a:xfrm>
            <a:off x="320040" y="1051560"/>
            <a:ext cx="850169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 name="Group 8"/>
          <p:cNvGrpSpPr/>
          <p:nvPr userDrawn="1"/>
        </p:nvGrpSpPr>
        <p:grpSpPr>
          <a:xfrm>
            <a:off x="4339276" y="6441557"/>
            <a:ext cx="465448" cy="118036"/>
            <a:chOff x="5518839" y="6290820"/>
            <a:chExt cx="1249434" cy="316852"/>
          </a:xfrm>
          <a:solidFill>
            <a:schemeClr val="bg1"/>
          </a:solidFill>
        </p:grpSpPr>
        <p:sp>
          <p:nvSpPr>
            <p:cNvPr id="11" name="Freeform 5"/>
            <p:cNvSpPr>
              <a:spLocks noEditPoints="1"/>
            </p:cNvSpPr>
            <p:nvPr userDrawn="1"/>
          </p:nvSpPr>
          <p:spPr bwMode="auto">
            <a:xfrm>
              <a:off x="5518839" y="6290820"/>
              <a:ext cx="1167929" cy="316852"/>
            </a:xfrm>
            <a:custGeom>
              <a:avLst/>
              <a:gdLst>
                <a:gd name="T0" fmla="*/ 610 w 1071"/>
                <a:gd name="T1" fmla="*/ 283 h 288"/>
                <a:gd name="T2" fmla="*/ 486 w 1071"/>
                <a:gd name="T3" fmla="*/ 216 h 288"/>
                <a:gd name="T4" fmla="*/ 462 w 1071"/>
                <a:gd name="T5" fmla="*/ 108 h 288"/>
                <a:gd name="T6" fmla="*/ 518 w 1071"/>
                <a:gd name="T7" fmla="*/ 0 h 288"/>
                <a:gd name="T8" fmla="*/ 558 w 1071"/>
                <a:gd name="T9" fmla="*/ 60 h 288"/>
                <a:gd name="T10" fmla="*/ 603 w 1071"/>
                <a:gd name="T11" fmla="*/ 108 h 288"/>
                <a:gd name="T12" fmla="*/ 557 w 1071"/>
                <a:gd name="T13" fmla="*/ 195 h 288"/>
                <a:gd name="T14" fmla="*/ 607 w 1071"/>
                <a:gd name="T15" fmla="*/ 233 h 288"/>
                <a:gd name="T16" fmla="*/ 844 w 1071"/>
                <a:gd name="T17" fmla="*/ 135 h 288"/>
                <a:gd name="T18" fmla="*/ 638 w 1071"/>
                <a:gd name="T19" fmla="*/ 60 h 288"/>
                <a:gd name="T20" fmla="*/ 638 w 1071"/>
                <a:gd name="T21" fmla="*/ 283 h 288"/>
                <a:gd name="T22" fmla="*/ 710 w 1071"/>
                <a:gd name="T23" fmla="*/ 179 h 288"/>
                <a:gd name="T24" fmla="*/ 739 w 1071"/>
                <a:gd name="T25" fmla="*/ 99 h 288"/>
                <a:gd name="T26" fmla="*/ 774 w 1071"/>
                <a:gd name="T27" fmla="*/ 179 h 288"/>
                <a:gd name="T28" fmla="*/ 847 w 1071"/>
                <a:gd name="T29" fmla="*/ 283 h 288"/>
                <a:gd name="T30" fmla="*/ 340 w 1071"/>
                <a:gd name="T31" fmla="*/ 189 h 288"/>
                <a:gd name="T32" fmla="*/ 311 w 1071"/>
                <a:gd name="T33" fmla="*/ 190 h 288"/>
                <a:gd name="T34" fmla="*/ 431 w 1071"/>
                <a:gd name="T35" fmla="*/ 226 h 288"/>
                <a:gd name="T36" fmla="*/ 360 w 1071"/>
                <a:gd name="T37" fmla="*/ 288 h 288"/>
                <a:gd name="T38" fmla="*/ 195 w 1071"/>
                <a:gd name="T39" fmla="*/ 187 h 288"/>
                <a:gd name="T40" fmla="*/ 198 w 1071"/>
                <a:gd name="T41" fmla="*/ 283 h 288"/>
                <a:gd name="T42" fmla="*/ 0 w 1071"/>
                <a:gd name="T43" fmla="*/ 215 h 288"/>
                <a:gd name="T44" fmla="*/ 126 w 1071"/>
                <a:gd name="T45" fmla="*/ 148 h 288"/>
                <a:gd name="T46" fmla="*/ 84 w 1071"/>
                <a:gd name="T47" fmla="*/ 99 h 288"/>
                <a:gd name="T48" fmla="*/ 20 w 1071"/>
                <a:gd name="T49" fmla="*/ 65 h 288"/>
                <a:gd name="T50" fmla="*/ 197 w 1071"/>
                <a:gd name="T51" fmla="*/ 138 h 288"/>
                <a:gd name="T52" fmla="*/ 237 w 1071"/>
                <a:gd name="T53" fmla="*/ 149 h 288"/>
                <a:gd name="T54" fmla="*/ 445 w 1071"/>
                <a:gd name="T55" fmla="*/ 120 h 288"/>
                <a:gd name="T56" fmla="*/ 125 w 1071"/>
                <a:gd name="T57" fmla="*/ 242 h 288"/>
                <a:gd name="T58" fmla="*/ 115 w 1071"/>
                <a:gd name="T59" fmla="*/ 186 h 288"/>
                <a:gd name="T60" fmla="*/ 104 w 1071"/>
                <a:gd name="T61" fmla="*/ 244 h 288"/>
                <a:gd name="T62" fmla="*/ 332 w 1071"/>
                <a:gd name="T63" fmla="*/ 151 h 288"/>
                <a:gd name="T64" fmla="*/ 350 w 1071"/>
                <a:gd name="T65" fmla="*/ 95 h 288"/>
                <a:gd name="T66" fmla="*/ 311 w 1071"/>
                <a:gd name="T67" fmla="*/ 150 h 288"/>
                <a:gd name="T68" fmla="*/ 1071 w 1071"/>
                <a:gd name="T69" fmla="*/ 283 h 288"/>
                <a:gd name="T70" fmla="*/ 873 w 1071"/>
                <a:gd name="T71" fmla="*/ 215 h 288"/>
                <a:gd name="T72" fmla="*/ 999 w 1071"/>
                <a:gd name="T73" fmla="*/ 148 h 288"/>
                <a:gd name="T74" fmla="*/ 958 w 1071"/>
                <a:gd name="T75" fmla="*/ 99 h 288"/>
                <a:gd name="T76" fmla="*/ 893 w 1071"/>
                <a:gd name="T77" fmla="*/ 65 h 288"/>
                <a:gd name="T78" fmla="*/ 1070 w 1071"/>
                <a:gd name="T79" fmla="*/ 138 h 288"/>
                <a:gd name="T80" fmla="*/ 1071 w 1071"/>
                <a:gd name="T81" fmla="*/ 283 h 288"/>
                <a:gd name="T82" fmla="*/ 998 w 1071"/>
                <a:gd name="T83" fmla="*/ 186 h 288"/>
                <a:gd name="T84" fmla="*/ 943 w 1071"/>
                <a:gd name="T85" fmla="*/ 216 h 288"/>
                <a:gd name="T86" fmla="*/ 998 w 1071"/>
                <a:gd name="T87" fmla="*/ 24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71" h="288">
                  <a:moveTo>
                    <a:pt x="607" y="233"/>
                  </a:moveTo>
                  <a:cubicBezTo>
                    <a:pt x="610" y="283"/>
                    <a:pt x="610" y="283"/>
                    <a:pt x="610" y="283"/>
                  </a:cubicBezTo>
                  <a:cubicBezTo>
                    <a:pt x="604" y="284"/>
                    <a:pt x="587" y="288"/>
                    <a:pt x="562" y="288"/>
                  </a:cubicBezTo>
                  <a:cubicBezTo>
                    <a:pt x="513" y="288"/>
                    <a:pt x="486" y="267"/>
                    <a:pt x="486" y="216"/>
                  </a:cubicBezTo>
                  <a:cubicBezTo>
                    <a:pt x="486" y="176"/>
                    <a:pt x="487" y="132"/>
                    <a:pt x="488" y="108"/>
                  </a:cubicBezTo>
                  <a:cubicBezTo>
                    <a:pt x="462" y="108"/>
                    <a:pt x="462" y="108"/>
                    <a:pt x="462" y="108"/>
                  </a:cubicBezTo>
                  <a:cubicBezTo>
                    <a:pt x="462" y="97"/>
                    <a:pt x="462" y="82"/>
                    <a:pt x="462" y="70"/>
                  </a:cubicBezTo>
                  <a:cubicBezTo>
                    <a:pt x="500" y="64"/>
                    <a:pt x="513" y="42"/>
                    <a:pt x="518" y="0"/>
                  </a:cubicBezTo>
                  <a:cubicBezTo>
                    <a:pt x="561" y="0"/>
                    <a:pt x="561" y="0"/>
                    <a:pt x="561" y="0"/>
                  </a:cubicBezTo>
                  <a:cubicBezTo>
                    <a:pt x="559" y="17"/>
                    <a:pt x="558" y="43"/>
                    <a:pt x="558" y="60"/>
                  </a:cubicBezTo>
                  <a:cubicBezTo>
                    <a:pt x="603" y="60"/>
                    <a:pt x="603" y="60"/>
                    <a:pt x="603" y="60"/>
                  </a:cubicBezTo>
                  <a:cubicBezTo>
                    <a:pt x="603" y="108"/>
                    <a:pt x="603" y="108"/>
                    <a:pt x="603" y="108"/>
                  </a:cubicBezTo>
                  <a:cubicBezTo>
                    <a:pt x="557" y="108"/>
                    <a:pt x="557" y="108"/>
                    <a:pt x="557" y="108"/>
                  </a:cubicBezTo>
                  <a:cubicBezTo>
                    <a:pt x="557" y="195"/>
                    <a:pt x="557" y="195"/>
                    <a:pt x="557" y="195"/>
                  </a:cubicBezTo>
                  <a:cubicBezTo>
                    <a:pt x="557" y="229"/>
                    <a:pt x="564" y="238"/>
                    <a:pt x="587" y="238"/>
                  </a:cubicBezTo>
                  <a:cubicBezTo>
                    <a:pt x="594" y="238"/>
                    <a:pt x="603" y="236"/>
                    <a:pt x="607" y="233"/>
                  </a:cubicBezTo>
                  <a:close/>
                  <a:moveTo>
                    <a:pt x="844" y="179"/>
                  </a:moveTo>
                  <a:cubicBezTo>
                    <a:pt x="844" y="160"/>
                    <a:pt x="844" y="135"/>
                    <a:pt x="844" y="135"/>
                  </a:cubicBezTo>
                  <a:cubicBezTo>
                    <a:pt x="844" y="78"/>
                    <a:pt x="820" y="53"/>
                    <a:pt x="749" y="53"/>
                  </a:cubicBezTo>
                  <a:cubicBezTo>
                    <a:pt x="710" y="53"/>
                    <a:pt x="682" y="60"/>
                    <a:pt x="638" y="60"/>
                  </a:cubicBezTo>
                  <a:cubicBezTo>
                    <a:pt x="641" y="99"/>
                    <a:pt x="641" y="149"/>
                    <a:pt x="640" y="179"/>
                  </a:cubicBezTo>
                  <a:cubicBezTo>
                    <a:pt x="641" y="210"/>
                    <a:pt x="639" y="265"/>
                    <a:pt x="638" y="283"/>
                  </a:cubicBezTo>
                  <a:cubicBezTo>
                    <a:pt x="713" y="283"/>
                    <a:pt x="713" y="283"/>
                    <a:pt x="713" y="283"/>
                  </a:cubicBezTo>
                  <a:cubicBezTo>
                    <a:pt x="712" y="265"/>
                    <a:pt x="710" y="214"/>
                    <a:pt x="710" y="179"/>
                  </a:cubicBezTo>
                  <a:cubicBezTo>
                    <a:pt x="710" y="159"/>
                    <a:pt x="711" y="135"/>
                    <a:pt x="711" y="103"/>
                  </a:cubicBezTo>
                  <a:cubicBezTo>
                    <a:pt x="719" y="100"/>
                    <a:pt x="728" y="99"/>
                    <a:pt x="739" y="99"/>
                  </a:cubicBezTo>
                  <a:cubicBezTo>
                    <a:pt x="765" y="99"/>
                    <a:pt x="774" y="111"/>
                    <a:pt x="774" y="145"/>
                  </a:cubicBezTo>
                  <a:cubicBezTo>
                    <a:pt x="774" y="145"/>
                    <a:pt x="774" y="166"/>
                    <a:pt x="774" y="179"/>
                  </a:cubicBezTo>
                  <a:cubicBezTo>
                    <a:pt x="774" y="210"/>
                    <a:pt x="773" y="265"/>
                    <a:pt x="772" y="283"/>
                  </a:cubicBezTo>
                  <a:cubicBezTo>
                    <a:pt x="847" y="283"/>
                    <a:pt x="847" y="283"/>
                    <a:pt x="847" y="283"/>
                  </a:cubicBezTo>
                  <a:cubicBezTo>
                    <a:pt x="845" y="265"/>
                    <a:pt x="844" y="214"/>
                    <a:pt x="844" y="179"/>
                  </a:cubicBezTo>
                  <a:close/>
                  <a:moveTo>
                    <a:pt x="340" y="189"/>
                  </a:moveTo>
                  <a:cubicBezTo>
                    <a:pt x="332" y="189"/>
                    <a:pt x="318" y="189"/>
                    <a:pt x="311" y="188"/>
                  </a:cubicBezTo>
                  <a:cubicBezTo>
                    <a:pt x="311" y="190"/>
                    <a:pt x="311" y="190"/>
                    <a:pt x="311" y="190"/>
                  </a:cubicBezTo>
                  <a:cubicBezTo>
                    <a:pt x="311" y="222"/>
                    <a:pt x="332" y="242"/>
                    <a:pt x="371" y="242"/>
                  </a:cubicBezTo>
                  <a:cubicBezTo>
                    <a:pt x="395" y="242"/>
                    <a:pt x="416" y="235"/>
                    <a:pt x="431" y="226"/>
                  </a:cubicBezTo>
                  <a:cubicBezTo>
                    <a:pt x="434" y="276"/>
                    <a:pt x="434" y="276"/>
                    <a:pt x="434" y="276"/>
                  </a:cubicBezTo>
                  <a:cubicBezTo>
                    <a:pt x="419" y="283"/>
                    <a:pt x="389" y="288"/>
                    <a:pt x="360" y="288"/>
                  </a:cubicBezTo>
                  <a:cubicBezTo>
                    <a:pt x="281" y="288"/>
                    <a:pt x="243" y="261"/>
                    <a:pt x="237" y="188"/>
                  </a:cubicBezTo>
                  <a:cubicBezTo>
                    <a:pt x="228" y="187"/>
                    <a:pt x="214" y="187"/>
                    <a:pt x="195" y="187"/>
                  </a:cubicBezTo>
                  <a:cubicBezTo>
                    <a:pt x="195" y="200"/>
                    <a:pt x="194" y="211"/>
                    <a:pt x="194" y="220"/>
                  </a:cubicBezTo>
                  <a:cubicBezTo>
                    <a:pt x="194" y="238"/>
                    <a:pt x="195" y="265"/>
                    <a:pt x="198" y="283"/>
                  </a:cubicBezTo>
                  <a:cubicBezTo>
                    <a:pt x="154" y="283"/>
                    <a:pt x="121" y="288"/>
                    <a:pt x="87" y="288"/>
                  </a:cubicBezTo>
                  <a:cubicBezTo>
                    <a:pt x="22" y="288"/>
                    <a:pt x="0" y="261"/>
                    <a:pt x="0" y="215"/>
                  </a:cubicBezTo>
                  <a:cubicBezTo>
                    <a:pt x="0" y="171"/>
                    <a:pt x="36" y="147"/>
                    <a:pt x="115" y="147"/>
                  </a:cubicBezTo>
                  <a:cubicBezTo>
                    <a:pt x="118" y="147"/>
                    <a:pt x="123" y="147"/>
                    <a:pt x="126" y="148"/>
                  </a:cubicBezTo>
                  <a:cubicBezTo>
                    <a:pt x="126" y="143"/>
                    <a:pt x="126" y="143"/>
                    <a:pt x="126" y="143"/>
                  </a:cubicBezTo>
                  <a:cubicBezTo>
                    <a:pt x="126" y="112"/>
                    <a:pt x="116" y="99"/>
                    <a:pt x="84" y="99"/>
                  </a:cubicBezTo>
                  <a:cubicBezTo>
                    <a:pt x="62" y="99"/>
                    <a:pt x="38" y="107"/>
                    <a:pt x="23" y="115"/>
                  </a:cubicBezTo>
                  <a:cubicBezTo>
                    <a:pt x="20" y="65"/>
                    <a:pt x="20" y="65"/>
                    <a:pt x="20" y="65"/>
                  </a:cubicBezTo>
                  <a:cubicBezTo>
                    <a:pt x="38" y="58"/>
                    <a:pt x="68" y="53"/>
                    <a:pt x="102" y="53"/>
                  </a:cubicBezTo>
                  <a:cubicBezTo>
                    <a:pt x="171" y="53"/>
                    <a:pt x="197" y="75"/>
                    <a:pt x="197" y="138"/>
                  </a:cubicBezTo>
                  <a:cubicBezTo>
                    <a:pt x="197" y="141"/>
                    <a:pt x="197" y="145"/>
                    <a:pt x="197" y="148"/>
                  </a:cubicBezTo>
                  <a:cubicBezTo>
                    <a:pt x="213" y="148"/>
                    <a:pt x="226" y="149"/>
                    <a:pt x="237" y="149"/>
                  </a:cubicBezTo>
                  <a:cubicBezTo>
                    <a:pt x="244" y="87"/>
                    <a:pt x="275" y="53"/>
                    <a:pt x="352" y="53"/>
                  </a:cubicBezTo>
                  <a:cubicBezTo>
                    <a:pt x="416" y="53"/>
                    <a:pt x="445" y="80"/>
                    <a:pt x="445" y="120"/>
                  </a:cubicBezTo>
                  <a:cubicBezTo>
                    <a:pt x="445" y="167"/>
                    <a:pt x="410" y="189"/>
                    <a:pt x="340" y="189"/>
                  </a:cubicBezTo>
                  <a:close/>
                  <a:moveTo>
                    <a:pt x="125" y="242"/>
                  </a:moveTo>
                  <a:cubicBezTo>
                    <a:pt x="124" y="226"/>
                    <a:pt x="124" y="205"/>
                    <a:pt x="125" y="186"/>
                  </a:cubicBezTo>
                  <a:cubicBezTo>
                    <a:pt x="122" y="186"/>
                    <a:pt x="118" y="186"/>
                    <a:pt x="115" y="186"/>
                  </a:cubicBezTo>
                  <a:cubicBezTo>
                    <a:pt x="82" y="186"/>
                    <a:pt x="69" y="197"/>
                    <a:pt x="69" y="216"/>
                  </a:cubicBezTo>
                  <a:cubicBezTo>
                    <a:pt x="69" y="236"/>
                    <a:pt x="80" y="244"/>
                    <a:pt x="104" y="244"/>
                  </a:cubicBezTo>
                  <a:cubicBezTo>
                    <a:pt x="111" y="244"/>
                    <a:pt x="119" y="243"/>
                    <a:pt x="125" y="242"/>
                  </a:cubicBezTo>
                  <a:close/>
                  <a:moveTo>
                    <a:pt x="332" y="151"/>
                  </a:moveTo>
                  <a:cubicBezTo>
                    <a:pt x="362" y="151"/>
                    <a:pt x="377" y="141"/>
                    <a:pt x="377" y="119"/>
                  </a:cubicBezTo>
                  <a:cubicBezTo>
                    <a:pt x="377" y="103"/>
                    <a:pt x="366" y="95"/>
                    <a:pt x="350" y="95"/>
                  </a:cubicBezTo>
                  <a:cubicBezTo>
                    <a:pt x="321" y="95"/>
                    <a:pt x="311" y="118"/>
                    <a:pt x="311" y="149"/>
                  </a:cubicBezTo>
                  <a:cubicBezTo>
                    <a:pt x="311" y="150"/>
                    <a:pt x="311" y="150"/>
                    <a:pt x="311" y="150"/>
                  </a:cubicBezTo>
                  <a:cubicBezTo>
                    <a:pt x="317" y="151"/>
                    <a:pt x="325" y="151"/>
                    <a:pt x="332" y="151"/>
                  </a:cubicBezTo>
                  <a:close/>
                  <a:moveTo>
                    <a:pt x="1071" y="283"/>
                  </a:moveTo>
                  <a:cubicBezTo>
                    <a:pt x="1028" y="283"/>
                    <a:pt x="994" y="288"/>
                    <a:pt x="960" y="288"/>
                  </a:cubicBezTo>
                  <a:cubicBezTo>
                    <a:pt x="896" y="288"/>
                    <a:pt x="873" y="261"/>
                    <a:pt x="873" y="215"/>
                  </a:cubicBezTo>
                  <a:cubicBezTo>
                    <a:pt x="873" y="171"/>
                    <a:pt x="909" y="147"/>
                    <a:pt x="988" y="147"/>
                  </a:cubicBezTo>
                  <a:cubicBezTo>
                    <a:pt x="991" y="147"/>
                    <a:pt x="997" y="147"/>
                    <a:pt x="999" y="148"/>
                  </a:cubicBezTo>
                  <a:cubicBezTo>
                    <a:pt x="999" y="143"/>
                    <a:pt x="999" y="143"/>
                    <a:pt x="999" y="143"/>
                  </a:cubicBezTo>
                  <a:cubicBezTo>
                    <a:pt x="999" y="112"/>
                    <a:pt x="989" y="99"/>
                    <a:pt x="958" y="99"/>
                  </a:cubicBezTo>
                  <a:cubicBezTo>
                    <a:pt x="935" y="99"/>
                    <a:pt x="912" y="107"/>
                    <a:pt x="896" y="115"/>
                  </a:cubicBezTo>
                  <a:cubicBezTo>
                    <a:pt x="893" y="65"/>
                    <a:pt x="893" y="65"/>
                    <a:pt x="893" y="65"/>
                  </a:cubicBezTo>
                  <a:cubicBezTo>
                    <a:pt x="911" y="58"/>
                    <a:pt x="941" y="53"/>
                    <a:pt x="975" y="53"/>
                  </a:cubicBezTo>
                  <a:cubicBezTo>
                    <a:pt x="1044" y="53"/>
                    <a:pt x="1070" y="75"/>
                    <a:pt x="1070" y="138"/>
                  </a:cubicBezTo>
                  <a:cubicBezTo>
                    <a:pt x="1070" y="171"/>
                    <a:pt x="1068" y="200"/>
                    <a:pt x="1068" y="220"/>
                  </a:cubicBezTo>
                  <a:cubicBezTo>
                    <a:pt x="1068" y="238"/>
                    <a:pt x="1068" y="265"/>
                    <a:pt x="1071" y="283"/>
                  </a:cubicBezTo>
                  <a:close/>
                  <a:moveTo>
                    <a:pt x="998" y="242"/>
                  </a:moveTo>
                  <a:cubicBezTo>
                    <a:pt x="997" y="226"/>
                    <a:pt x="998" y="205"/>
                    <a:pt x="998" y="186"/>
                  </a:cubicBezTo>
                  <a:cubicBezTo>
                    <a:pt x="995" y="186"/>
                    <a:pt x="991" y="186"/>
                    <a:pt x="988" y="186"/>
                  </a:cubicBezTo>
                  <a:cubicBezTo>
                    <a:pt x="956" y="186"/>
                    <a:pt x="943" y="197"/>
                    <a:pt x="943" y="216"/>
                  </a:cubicBezTo>
                  <a:cubicBezTo>
                    <a:pt x="943" y="236"/>
                    <a:pt x="953" y="244"/>
                    <a:pt x="977" y="244"/>
                  </a:cubicBezTo>
                  <a:cubicBezTo>
                    <a:pt x="984" y="244"/>
                    <a:pt x="993" y="243"/>
                    <a:pt x="998" y="24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6"/>
            <p:cNvSpPr>
              <a:spLocks noEditPoints="1"/>
            </p:cNvSpPr>
            <p:nvPr userDrawn="1"/>
          </p:nvSpPr>
          <p:spPr bwMode="auto">
            <a:xfrm>
              <a:off x="6699791" y="6340239"/>
              <a:ext cx="68482" cy="73152"/>
            </a:xfrm>
            <a:custGeom>
              <a:avLst/>
              <a:gdLst>
                <a:gd name="T0" fmla="*/ 5 w 37"/>
                <a:gd name="T1" fmla="*/ 33 h 39"/>
                <a:gd name="T2" fmla="*/ 1 w 37"/>
                <a:gd name="T3" fmla="*/ 27 h 39"/>
                <a:gd name="T4" fmla="*/ 0 w 37"/>
                <a:gd name="T5" fmla="*/ 20 h 39"/>
                <a:gd name="T6" fmla="*/ 1 w 37"/>
                <a:gd name="T7" fmla="*/ 12 h 39"/>
                <a:gd name="T8" fmla="*/ 5 w 37"/>
                <a:gd name="T9" fmla="*/ 6 h 39"/>
                <a:gd name="T10" fmla="*/ 11 w 37"/>
                <a:gd name="T11" fmla="*/ 2 h 39"/>
                <a:gd name="T12" fmla="*/ 18 w 37"/>
                <a:gd name="T13" fmla="*/ 0 h 39"/>
                <a:gd name="T14" fmla="*/ 26 w 37"/>
                <a:gd name="T15" fmla="*/ 2 h 39"/>
                <a:gd name="T16" fmla="*/ 32 w 37"/>
                <a:gd name="T17" fmla="*/ 6 h 39"/>
                <a:gd name="T18" fmla="*/ 36 w 37"/>
                <a:gd name="T19" fmla="*/ 12 h 39"/>
                <a:gd name="T20" fmla="*/ 37 w 37"/>
                <a:gd name="T21" fmla="*/ 20 h 39"/>
                <a:gd name="T22" fmla="*/ 36 w 37"/>
                <a:gd name="T23" fmla="*/ 27 h 39"/>
                <a:gd name="T24" fmla="*/ 32 w 37"/>
                <a:gd name="T25" fmla="*/ 33 h 39"/>
                <a:gd name="T26" fmla="*/ 26 w 37"/>
                <a:gd name="T27" fmla="*/ 38 h 39"/>
                <a:gd name="T28" fmla="*/ 18 w 37"/>
                <a:gd name="T29" fmla="*/ 39 h 39"/>
                <a:gd name="T30" fmla="*/ 11 w 37"/>
                <a:gd name="T31" fmla="*/ 38 h 39"/>
                <a:gd name="T32" fmla="*/ 5 w 37"/>
                <a:gd name="T33" fmla="*/ 33 h 39"/>
                <a:gd name="T34" fmla="*/ 12 w 37"/>
                <a:gd name="T35" fmla="*/ 35 h 39"/>
                <a:gd name="T36" fmla="*/ 18 w 37"/>
                <a:gd name="T37" fmla="*/ 36 h 39"/>
                <a:gd name="T38" fmla="*/ 25 w 37"/>
                <a:gd name="T39" fmla="*/ 35 h 39"/>
                <a:gd name="T40" fmla="*/ 30 w 37"/>
                <a:gd name="T41" fmla="*/ 31 h 39"/>
                <a:gd name="T42" fmla="*/ 33 w 37"/>
                <a:gd name="T43" fmla="*/ 26 h 39"/>
                <a:gd name="T44" fmla="*/ 34 w 37"/>
                <a:gd name="T45" fmla="*/ 20 h 39"/>
                <a:gd name="T46" fmla="*/ 33 w 37"/>
                <a:gd name="T47" fmla="*/ 13 h 39"/>
                <a:gd name="T48" fmla="*/ 30 w 37"/>
                <a:gd name="T49" fmla="*/ 8 h 39"/>
                <a:gd name="T50" fmla="*/ 25 w 37"/>
                <a:gd name="T51" fmla="*/ 5 h 39"/>
                <a:gd name="T52" fmla="*/ 18 w 37"/>
                <a:gd name="T53" fmla="*/ 3 h 39"/>
                <a:gd name="T54" fmla="*/ 12 w 37"/>
                <a:gd name="T55" fmla="*/ 5 h 39"/>
                <a:gd name="T56" fmla="*/ 7 w 37"/>
                <a:gd name="T57" fmla="*/ 8 h 39"/>
                <a:gd name="T58" fmla="*/ 4 w 37"/>
                <a:gd name="T59" fmla="*/ 13 h 39"/>
                <a:gd name="T60" fmla="*/ 3 w 37"/>
                <a:gd name="T61" fmla="*/ 20 h 39"/>
                <a:gd name="T62" fmla="*/ 5 w 37"/>
                <a:gd name="T63" fmla="*/ 29 h 39"/>
                <a:gd name="T64" fmla="*/ 12 w 37"/>
                <a:gd name="T65" fmla="*/ 35 h 39"/>
                <a:gd name="T66" fmla="*/ 11 w 37"/>
                <a:gd name="T67" fmla="*/ 8 h 39"/>
                <a:gd name="T68" fmla="*/ 15 w 37"/>
                <a:gd name="T69" fmla="*/ 7 h 39"/>
                <a:gd name="T70" fmla="*/ 18 w 37"/>
                <a:gd name="T71" fmla="*/ 7 h 39"/>
                <a:gd name="T72" fmla="*/ 25 w 37"/>
                <a:gd name="T73" fmla="*/ 9 h 39"/>
                <a:gd name="T74" fmla="*/ 27 w 37"/>
                <a:gd name="T75" fmla="*/ 14 h 39"/>
                <a:gd name="T76" fmla="*/ 27 w 37"/>
                <a:gd name="T77" fmla="*/ 17 h 39"/>
                <a:gd name="T78" fmla="*/ 25 w 37"/>
                <a:gd name="T79" fmla="*/ 19 h 39"/>
                <a:gd name="T80" fmla="*/ 24 w 37"/>
                <a:gd name="T81" fmla="*/ 21 h 39"/>
                <a:gd name="T82" fmla="*/ 22 w 37"/>
                <a:gd name="T83" fmla="*/ 21 h 39"/>
                <a:gd name="T84" fmla="*/ 22 w 37"/>
                <a:gd name="T85" fmla="*/ 21 h 39"/>
                <a:gd name="T86" fmla="*/ 28 w 37"/>
                <a:gd name="T87" fmla="*/ 31 h 39"/>
                <a:gd name="T88" fmla="*/ 27 w 37"/>
                <a:gd name="T89" fmla="*/ 31 h 39"/>
                <a:gd name="T90" fmla="*/ 26 w 37"/>
                <a:gd name="T91" fmla="*/ 31 h 39"/>
                <a:gd name="T92" fmla="*/ 24 w 37"/>
                <a:gd name="T93" fmla="*/ 31 h 39"/>
                <a:gd name="T94" fmla="*/ 23 w 37"/>
                <a:gd name="T95" fmla="*/ 30 h 39"/>
                <a:gd name="T96" fmla="*/ 18 w 37"/>
                <a:gd name="T97" fmla="*/ 22 h 39"/>
                <a:gd name="T98" fmla="*/ 15 w 37"/>
                <a:gd name="T99" fmla="*/ 22 h 39"/>
                <a:gd name="T100" fmla="*/ 15 w 37"/>
                <a:gd name="T101" fmla="*/ 31 h 39"/>
                <a:gd name="T102" fmla="*/ 11 w 37"/>
                <a:gd name="T103" fmla="*/ 31 h 39"/>
                <a:gd name="T104" fmla="*/ 11 w 37"/>
                <a:gd name="T105" fmla="*/ 8 h 39"/>
                <a:gd name="T106" fmla="*/ 19 w 37"/>
                <a:gd name="T107" fmla="*/ 19 h 39"/>
                <a:gd name="T108" fmla="*/ 23 w 37"/>
                <a:gd name="T109" fmla="*/ 14 h 39"/>
                <a:gd name="T110" fmla="*/ 22 w 37"/>
                <a:gd name="T111" fmla="*/ 12 h 39"/>
                <a:gd name="T112" fmla="*/ 18 w 37"/>
                <a:gd name="T113" fmla="*/ 11 h 39"/>
                <a:gd name="T114" fmla="*/ 16 w 37"/>
                <a:gd name="T115" fmla="*/ 11 h 39"/>
                <a:gd name="T116" fmla="*/ 15 w 37"/>
                <a:gd name="T117" fmla="*/ 11 h 39"/>
                <a:gd name="T118" fmla="*/ 15 w 37"/>
                <a:gd name="T119" fmla="*/ 11 h 39"/>
                <a:gd name="T120" fmla="*/ 15 w 37"/>
                <a:gd name="T121" fmla="*/ 19 h 39"/>
                <a:gd name="T122" fmla="*/ 19 w 37"/>
                <a:gd name="T123" fmla="*/ 1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 h="39">
                  <a:moveTo>
                    <a:pt x="5" y="33"/>
                  </a:moveTo>
                  <a:cubicBezTo>
                    <a:pt x="3" y="32"/>
                    <a:pt x="2" y="30"/>
                    <a:pt x="1" y="27"/>
                  </a:cubicBezTo>
                  <a:cubicBezTo>
                    <a:pt x="0" y="25"/>
                    <a:pt x="0" y="22"/>
                    <a:pt x="0" y="20"/>
                  </a:cubicBezTo>
                  <a:cubicBezTo>
                    <a:pt x="0" y="17"/>
                    <a:pt x="0" y="14"/>
                    <a:pt x="1" y="12"/>
                  </a:cubicBezTo>
                  <a:cubicBezTo>
                    <a:pt x="2" y="10"/>
                    <a:pt x="3" y="8"/>
                    <a:pt x="5" y="6"/>
                  </a:cubicBezTo>
                  <a:cubicBezTo>
                    <a:pt x="6" y="4"/>
                    <a:pt x="8" y="3"/>
                    <a:pt x="11" y="2"/>
                  </a:cubicBezTo>
                  <a:cubicBezTo>
                    <a:pt x="13" y="1"/>
                    <a:pt x="15" y="0"/>
                    <a:pt x="18" y="0"/>
                  </a:cubicBezTo>
                  <a:cubicBezTo>
                    <a:pt x="21" y="0"/>
                    <a:pt x="24" y="1"/>
                    <a:pt x="26" y="2"/>
                  </a:cubicBezTo>
                  <a:cubicBezTo>
                    <a:pt x="29" y="3"/>
                    <a:pt x="30" y="4"/>
                    <a:pt x="32" y="6"/>
                  </a:cubicBezTo>
                  <a:cubicBezTo>
                    <a:pt x="34" y="8"/>
                    <a:pt x="35" y="10"/>
                    <a:pt x="36" y="12"/>
                  </a:cubicBezTo>
                  <a:cubicBezTo>
                    <a:pt x="37" y="14"/>
                    <a:pt x="37" y="17"/>
                    <a:pt x="37" y="20"/>
                  </a:cubicBezTo>
                  <a:cubicBezTo>
                    <a:pt x="37" y="22"/>
                    <a:pt x="37" y="25"/>
                    <a:pt x="36" y="27"/>
                  </a:cubicBezTo>
                  <a:cubicBezTo>
                    <a:pt x="35" y="30"/>
                    <a:pt x="34" y="32"/>
                    <a:pt x="32" y="33"/>
                  </a:cubicBezTo>
                  <a:cubicBezTo>
                    <a:pt x="30" y="35"/>
                    <a:pt x="28" y="37"/>
                    <a:pt x="26" y="38"/>
                  </a:cubicBezTo>
                  <a:cubicBezTo>
                    <a:pt x="24" y="39"/>
                    <a:pt x="21" y="39"/>
                    <a:pt x="18" y="39"/>
                  </a:cubicBezTo>
                  <a:cubicBezTo>
                    <a:pt x="15" y="39"/>
                    <a:pt x="13" y="39"/>
                    <a:pt x="11" y="38"/>
                  </a:cubicBezTo>
                  <a:cubicBezTo>
                    <a:pt x="8" y="37"/>
                    <a:pt x="6" y="35"/>
                    <a:pt x="5" y="33"/>
                  </a:cubicBezTo>
                  <a:close/>
                  <a:moveTo>
                    <a:pt x="12" y="35"/>
                  </a:moveTo>
                  <a:cubicBezTo>
                    <a:pt x="14" y="36"/>
                    <a:pt x="16" y="36"/>
                    <a:pt x="18" y="36"/>
                  </a:cubicBezTo>
                  <a:cubicBezTo>
                    <a:pt x="21" y="36"/>
                    <a:pt x="23" y="36"/>
                    <a:pt x="25" y="35"/>
                  </a:cubicBezTo>
                  <a:cubicBezTo>
                    <a:pt x="27" y="34"/>
                    <a:pt x="28" y="33"/>
                    <a:pt x="30" y="31"/>
                  </a:cubicBezTo>
                  <a:cubicBezTo>
                    <a:pt x="31" y="30"/>
                    <a:pt x="32" y="28"/>
                    <a:pt x="33" y="26"/>
                  </a:cubicBezTo>
                  <a:cubicBezTo>
                    <a:pt x="33" y="24"/>
                    <a:pt x="34" y="22"/>
                    <a:pt x="34" y="20"/>
                  </a:cubicBezTo>
                  <a:cubicBezTo>
                    <a:pt x="34" y="17"/>
                    <a:pt x="33" y="15"/>
                    <a:pt x="33" y="13"/>
                  </a:cubicBezTo>
                  <a:cubicBezTo>
                    <a:pt x="32" y="11"/>
                    <a:pt x="31" y="10"/>
                    <a:pt x="30" y="8"/>
                  </a:cubicBezTo>
                  <a:cubicBezTo>
                    <a:pt x="28" y="7"/>
                    <a:pt x="27" y="5"/>
                    <a:pt x="25" y="5"/>
                  </a:cubicBezTo>
                  <a:cubicBezTo>
                    <a:pt x="23" y="4"/>
                    <a:pt x="21" y="3"/>
                    <a:pt x="18" y="3"/>
                  </a:cubicBezTo>
                  <a:cubicBezTo>
                    <a:pt x="16" y="3"/>
                    <a:pt x="14" y="4"/>
                    <a:pt x="12" y="5"/>
                  </a:cubicBezTo>
                  <a:cubicBezTo>
                    <a:pt x="10" y="5"/>
                    <a:pt x="9" y="7"/>
                    <a:pt x="7" y="8"/>
                  </a:cubicBezTo>
                  <a:cubicBezTo>
                    <a:pt x="6" y="10"/>
                    <a:pt x="5" y="11"/>
                    <a:pt x="4" y="13"/>
                  </a:cubicBezTo>
                  <a:cubicBezTo>
                    <a:pt x="4" y="15"/>
                    <a:pt x="3" y="17"/>
                    <a:pt x="3" y="20"/>
                  </a:cubicBezTo>
                  <a:cubicBezTo>
                    <a:pt x="3" y="23"/>
                    <a:pt x="4" y="26"/>
                    <a:pt x="5" y="29"/>
                  </a:cubicBezTo>
                  <a:cubicBezTo>
                    <a:pt x="7" y="31"/>
                    <a:pt x="9" y="33"/>
                    <a:pt x="12" y="35"/>
                  </a:cubicBezTo>
                  <a:close/>
                  <a:moveTo>
                    <a:pt x="11" y="8"/>
                  </a:moveTo>
                  <a:cubicBezTo>
                    <a:pt x="13" y="8"/>
                    <a:pt x="14" y="7"/>
                    <a:pt x="15" y="7"/>
                  </a:cubicBezTo>
                  <a:cubicBezTo>
                    <a:pt x="16" y="7"/>
                    <a:pt x="17" y="7"/>
                    <a:pt x="18" y="7"/>
                  </a:cubicBezTo>
                  <a:cubicBezTo>
                    <a:pt x="21" y="7"/>
                    <a:pt x="23" y="8"/>
                    <a:pt x="25" y="9"/>
                  </a:cubicBezTo>
                  <a:cubicBezTo>
                    <a:pt x="26" y="11"/>
                    <a:pt x="27" y="12"/>
                    <a:pt x="27" y="14"/>
                  </a:cubicBezTo>
                  <a:cubicBezTo>
                    <a:pt x="27" y="15"/>
                    <a:pt x="27" y="16"/>
                    <a:pt x="27" y="17"/>
                  </a:cubicBezTo>
                  <a:cubicBezTo>
                    <a:pt x="26" y="18"/>
                    <a:pt x="26" y="18"/>
                    <a:pt x="25" y="19"/>
                  </a:cubicBezTo>
                  <a:cubicBezTo>
                    <a:pt x="25" y="20"/>
                    <a:pt x="24" y="20"/>
                    <a:pt x="24" y="21"/>
                  </a:cubicBezTo>
                  <a:cubicBezTo>
                    <a:pt x="23" y="21"/>
                    <a:pt x="22" y="21"/>
                    <a:pt x="22" y="21"/>
                  </a:cubicBezTo>
                  <a:cubicBezTo>
                    <a:pt x="22" y="21"/>
                    <a:pt x="22" y="21"/>
                    <a:pt x="22" y="21"/>
                  </a:cubicBezTo>
                  <a:cubicBezTo>
                    <a:pt x="28" y="31"/>
                    <a:pt x="28" y="31"/>
                    <a:pt x="28" y="31"/>
                  </a:cubicBezTo>
                  <a:cubicBezTo>
                    <a:pt x="27" y="31"/>
                    <a:pt x="27" y="31"/>
                    <a:pt x="27" y="31"/>
                  </a:cubicBezTo>
                  <a:cubicBezTo>
                    <a:pt x="26" y="31"/>
                    <a:pt x="26" y="31"/>
                    <a:pt x="26" y="31"/>
                  </a:cubicBezTo>
                  <a:cubicBezTo>
                    <a:pt x="25" y="31"/>
                    <a:pt x="24" y="31"/>
                    <a:pt x="24" y="31"/>
                  </a:cubicBezTo>
                  <a:cubicBezTo>
                    <a:pt x="23" y="31"/>
                    <a:pt x="23" y="30"/>
                    <a:pt x="23" y="30"/>
                  </a:cubicBezTo>
                  <a:cubicBezTo>
                    <a:pt x="18" y="22"/>
                    <a:pt x="18" y="22"/>
                    <a:pt x="18" y="22"/>
                  </a:cubicBezTo>
                  <a:cubicBezTo>
                    <a:pt x="15" y="22"/>
                    <a:pt x="15" y="22"/>
                    <a:pt x="15" y="22"/>
                  </a:cubicBezTo>
                  <a:cubicBezTo>
                    <a:pt x="15" y="31"/>
                    <a:pt x="15" y="31"/>
                    <a:pt x="15" y="31"/>
                  </a:cubicBezTo>
                  <a:cubicBezTo>
                    <a:pt x="11" y="31"/>
                    <a:pt x="11" y="31"/>
                    <a:pt x="11" y="31"/>
                  </a:cubicBezTo>
                  <a:lnTo>
                    <a:pt x="11" y="8"/>
                  </a:lnTo>
                  <a:close/>
                  <a:moveTo>
                    <a:pt x="19" y="19"/>
                  </a:moveTo>
                  <a:cubicBezTo>
                    <a:pt x="22" y="19"/>
                    <a:pt x="23" y="17"/>
                    <a:pt x="23" y="14"/>
                  </a:cubicBezTo>
                  <a:cubicBezTo>
                    <a:pt x="23" y="13"/>
                    <a:pt x="23" y="12"/>
                    <a:pt x="22" y="12"/>
                  </a:cubicBezTo>
                  <a:cubicBezTo>
                    <a:pt x="21" y="11"/>
                    <a:pt x="20" y="11"/>
                    <a:pt x="18" y="11"/>
                  </a:cubicBezTo>
                  <a:cubicBezTo>
                    <a:pt x="17" y="11"/>
                    <a:pt x="17" y="11"/>
                    <a:pt x="16" y="11"/>
                  </a:cubicBezTo>
                  <a:cubicBezTo>
                    <a:pt x="16" y="11"/>
                    <a:pt x="15" y="11"/>
                    <a:pt x="15" y="11"/>
                  </a:cubicBezTo>
                  <a:cubicBezTo>
                    <a:pt x="15" y="11"/>
                    <a:pt x="15" y="11"/>
                    <a:pt x="15" y="11"/>
                  </a:cubicBezTo>
                  <a:cubicBezTo>
                    <a:pt x="15" y="19"/>
                    <a:pt x="15" y="19"/>
                    <a:pt x="15" y="19"/>
                  </a:cubicBezTo>
                  <a:lnTo>
                    <a:pt x="19" y="1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Five Content Journey with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530351"/>
            <a:ext cx="7937902" cy="713232"/>
          </a:xfrm>
        </p:spPr>
        <p:txBody>
          <a:bodyPr/>
          <a:lstStyle>
            <a:lvl1pPr>
              <a:defRPr baseline="0">
                <a:solidFill>
                  <a:schemeClr val="tx2"/>
                </a:solidFill>
              </a:defRPr>
            </a:lvl1pPr>
          </a:lstStyle>
          <a:p>
            <a:r>
              <a:rPr lang="en-US"/>
              <a:t>Click to add title for five column journey layout</a:t>
            </a:r>
          </a:p>
        </p:txBody>
      </p:sp>
      <p:sp>
        <p:nvSpPr>
          <p:cNvPr id="3" name="Content Placeholder 2"/>
          <p:cNvSpPr>
            <a:spLocks noGrp="1"/>
          </p:cNvSpPr>
          <p:nvPr>
            <p:ph sz="half" idx="1" hasCustomPrompt="1"/>
          </p:nvPr>
        </p:nvSpPr>
        <p:spPr bwMode="gray">
          <a:xfrm>
            <a:off x="796925" y="3505200"/>
            <a:ext cx="1252728" cy="2243752"/>
          </a:xfrm>
        </p:spPr>
        <p:txBody>
          <a:bodyPr vert="horz" lIns="0" tIns="0" rIns="0" bIns="0" rtlCol="0">
            <a:noAutofit/>
          </a:bodyPr>
          <a:lstStyle>
            <a:lvl1pPr>
              <a:buClr>
                <a:schemeClr val="tx1"/>
              </a:buClr>
              <a:defRPr lang="en-US" sz="1350" b="1" cap="none" baseline="0" dirty="0" smtClean="0">
                <a:solidFill>
                  <a:schemeClr val="tx2"/>
                </a:solidFill>
              </a:defRPr>
            </a:lvl1pPr>
            <a:lvl2pPr marL="0" indent="0">
              <a:buClr>
                <a:schemeClr val="tx1"/>
              </a:buClr>
              <a:buNone/>
              <a:defRPr lang="en-US" dirty="0" smtClean="0">
                <a:solidFill>
                  <a:schemeClr val="tx2"/>
                </a:solidFill>
              </a:defRPr>
            </a:lvl2pPr>
            <a:lvl3pPr marL="131004" indent="-131004">
              <a:spcBef>
                <a:spcPts val="900"/>
              </a:spcBef>
              <a:buClr>
                <a:schemeClr val="tx1"/>
              </a:buClr>
              <a:buFont typeface="Arial" panose="020B0604020202020204" pitchFamily="34" charset="0"/>
              <a:buChar char="•"/>
              <a:defRPr lang="en-US" sz="1050" dirty="0" smtClean="0">
                <a:solidFill>
                  <a:schemeClr val="tx2"/>
                </a:solidFill>
              </a:defRPr>
            </a:lvl3pPr>
            <a:lvl4pPr marL="260817" indent="-129813">
              <a:buClr>
                <a:schemeClr val="tx1"/>
              </a:buClr>
              <a:buFont typeface="Arial" panose="020B0604020202020204" pitchFamily="34" charset="0"/>
              <a:buChar char="–"/>
              <a:defRPr lang="en-US" dirty="0" smtClean="0">
                <a:solidFill>
                  <a:schemeClr val="tx2"/>
                </a:solidFill>
              </a:defRPr>
            </a:lvl4pPr>
            <a:lvl5pPr marL="383483" indent="-122667">
              <a:buClr>
                <a:schemeClr val="tx1"/>
              </a:buClr>
              <a:buFont typeface="Arial" panose="020B0604020202020204" pitchFamily="34" charset="0"/>
              <a:buChar char="•"/>
              <a:defRPr lang="en-US" dirty="0">
                <a:solidFill>
                  <a:schemeClr val="tx2"/>
                </a:solidFill>
              </a:defRPr>
            </a:lvl5pPr>
            <a:lvl6pPr marL="514487" indent="-131004">
              <a:buClr>
                <a:schemeClr val="tx1"/>
              </a:buClr>
              <a:buFont typeface="Arial" panose="020B0604020202020204" pitchFamily="34" charset="0"/>
              <a:buChar char="–"/>
              <a:defRPr>
                <a:solidFill>
                  <a:schemeClr val="tx2"/>
                </a:solidFill>
              </a:defRPr>
            </a:lvl6pPr>
            <a:lvl7pPr>
              <a:defRPr/>
            </a:lvl7pPr>
            <a:lvl8pPr>
              <a:defRPr/>
            </a:lvl8pPr>
            <a:lvl9pPr>
              <a:defRPr/>
            </a:lvl9pPr>
          </a:lstStyle>
          <a:p>
            <a:pPr lvl="0"/>
            <a:r>
              <a:rPr lang="en-US"/>
              <a:t>Click to add Header</a:t>
            </a:r>
          </a:p>
          <a:p>
            <a:pPr lvl="1"/>
            <a:r>
              <a:rPr lang="en-US"/>
              <a:t>Body text bullet</a:t>
            </a:r>
          </a:p>
          <a:p>
            <a:pPr lvl="2"/>
            <a:r>
              <a:rPr lang="en-US"/>
              <a:t>First-level bullet</a:t>
            </a:r>
          </a:p>
          <a:p>
            <a:pPr lvl="3"/>
            <a:r>
              <a:rPr lang="en-US"/>
              <a:t>Second-level bullet</a:t>
            </a:r>
          </a:p>
        </p:txBody>
      </p:sp>
      <p:sp>
        <p:nvSpPr>
          <p:cNvPr id="14" name="Content Placeholder 2"/>
          <p:cNvSpPr>
            <a:spLocks noGrp="1"/>
          </p:cNvSpPr>
          <p:nvPr>
            <p:ph sz="half" idx="10" hasCustomPrompt="1"/>
          </p:nvPr>
        </p:nvSpPr>
        <p:spPr bwMode="gray">
          <a:xfrm>
            <a:off x="2369345" y="3505200"/>
            <a:ext cx="1252728" cy="2243752"/>
          </a:xfrm>
        </p:spPr>
        <p:txBody>
          <a:bodyPr vert="horz" lIns="0" tIns="0" rIns="0" bIns="0" rtlCol="0">
            <a:noAutofit/>
          </a:bodyPr>
          <a:lstStyle>
            <a:lvl1pPr>
              <a:buClr>
                <a:schemeClr val="tx1"/>
              </a:buClr>
              <a:defRPr lang="en-US" sz="1350" b="1" cap="none" baseline="0" dirty="0" smtClean="0">
                <a:solidFill>
                  <a:schemeClr val="tx2"/>
                </a:solidFill>
              </a:defRPr>
            </a:lvl1pPr>
            <a:lvl2pPr marL="0" indent="0">
              <a:buClr>
                <a:schemeClr val="tx1"/>
              </a:buClr>
              <a:buNone/>
              <a:defRPr lang="en-US" dirty="0" smtClean="0">
                <a:solidFill>
                  <a:schemeClr val="tx2"/>
                </a:solidFill>
              </a:defRPr>
            </a:lvl2pPr>
            <a:lvl3pPr marL="131004" indent="-131004">
              <a:spcBef>
                <a:spcPts val="900"/>
              </a:spcBef>
              <a:buClr>
                <a:schemeClr val="tx1"/>
              </a:buClr>
              <a:buFont typeface="Arial" panose="020B0604020202020204" pitchFamily="34" charset="0"/>
              <a:buChar char="•"/>
              <a:defRPr lang="en-US" sz="1050" dirty="0" smtClean="0">
                <a:solidFill>
                  <a:schemeClr val="tx2"/>
                </a:solidFill>
              </a:defRPr>
            </a:lvl3pPr>
            <a:lvl4pPr marL="260817" indent="-129813">
              <a:buClr>
                <a:schemeClr val="tx1"/>
              </a:buClr>
              <a:buFont typeface="Arial" panose="020B0604020202020204" pitchFamily="34" charset="0"/>
              <a:buChar char="–"/>
              <a:defRPr lang="en-US" dirty="0" smtClean="0">
                <a:solidFill>
                  <a:schemeClr val="tx2"/>
                </a:solidFill>
              </a:defRPr>
            </a:lvl4pPr>
            <a:lvl5pPr marL="383483" indent="-122667">
              <a:buClr>
                <a:schemeClr val="tx1"/>
              </a:buClr>
              <a:buFont typeface="Arial" panose="020B0604020202020204" pitchFamily="34" charset="0"/>
              <a:buChar char="•"/>
              <a:defRPr lang="en-US" dirty="0">
                <a:solidFill>
                  <a:schemeClr val="tx2"/>
                </a:solidFill>
              </a:defRPr>
            </a:lvl5pPr>
            <a:lvl6pPr marL="514487" indent="-131004">
              <a:buClr>
                <a:schemeClr val="tx1"/>
              </a:buClr>
              <a:buFont typeface="Arial" panose="020B0604020202020204" pitchFamily="34" charset="0"/>
              <a:buChar char="–"/>
              <a:defRPr>
                <a:solidFill>
                  <a:schemeClr val="tx2"/>
                </a:solidFill>
              </a:defRPr>
            </a:lvl6pPr>
            <a:lvl7pPr>
              <a:defRPr/>
            </a:lvl7pPr>
            <a:lvl8pPr>
              <a:defRPr/>
            </a:lvl8pPr>
            <a:lvl9pPr>
              <a:defRPr/>
            </a:lvl9pPr>
          </a:lstStyle>
          <a:p>
            <a:pPr lvl="0"/>
            <a:r>
              <a:rPr lang="en-US"/>
              <a:t>Click to add Header</a:t>
            </a:r>
          </a:p>
          <a:p>
            <a:pPr lvl="1"/>
            <a:r>
              <a:rPr lang="en-US"/>
              <a:t>Body text bullet</a:t>
            </a:r>
          </a:p>
          <a:p>
            <a:pPr lvl="2"/>
            <a:r>
              <a:rPr lang="en-US"/>
              <a:t>First-level bullet</a:t>
            </a:r>
          </a:p>
          <a:p>
            <a:pPr lvl="3"/>
            <a:r>
              <a:rPr lang="en-US"/>
              <a:t>Second-level bullet</a:t>
            </a:r>
          </a:p>
        </p:txBody>
      </p:sp>
      <p:sp>
        <p:nvSpPr>
          <p:cNvPr id="15" name="Content Placeholder 2"/>
          <p:cNvSpPr>
            <a:spLocks noGrp="1"/>
          </p:cNvSpPr>
          <p:nvPr>
            <p:ph sz="half" idx="11" hasCustomPrompt="1"/>
          </p:nvPr>
        </p:nvSpPr>
        <p:spPr bwMode="gray">
          <a:xfrm>
            <a:off x="3941763" y="3505200"/>
            <a:ext cx="1252728" cy="2243752"/>
          </a:xfrm>
        </p:spPr>
        <p:txBody>
          <a:bodyPr vert="horz" lIns="0" tIns="0" rIns="0" bIns="0" rtlCol="0">
            <a:noAutofit/>
          </a:bodyPr>
          <a:lstStyle>
            <a:lvl1pPr>
              <a:buClr>
                <a:schemeClr val="tx1"/>
              </a:buClr>
              <a:defRPr lang="en-US" sz="1350" b="1" cap="none" baseline="0" dirty="0" smtClean="0">
                <a:solidFill>
                  <a:schemeClr val="tx2"/>
                </a:solidFill>
              </a:defRPr>
            </a:lvl1pPr>
            <a:lvl2pPr marL="0" indent="0">
              <a:buClr>
                <a:schemeClr val="tx1"/>
              </a:buClr>
              <a:buNone/>
              <a:defRPr lang="en-US" dirty="0" smtClean="0">
                <a:solidFill>
                  <a:schemeClr val="tx2"/>
                </a:solidFill>
              </a:defRPr>
            </a:lvl2pPr>
            <a:lvl3pPr marL="131004" indent="-131004">
              <a:spcBef>
                <a:spcPts val="900"/>
              </a:spcBef>
              <a:buClr>
                <a:schemeClr val="tx1"/>
              </a:buClr>
              <a:buFont typeface="Arial" panose="020B0604020202020204" pitchFamily="34" charset="0"/>
              <a:buChar char="•"/>
              <a:defRPr lang="en-US" sz="1050" dirty="0" smtClean="0">
                <a:solidFill>
                  <a:schemeClr val="tx2"/>
                </a:solidFill>
              </a:defRPr>
            </a:lvl3pPr>
            <a:lvl4pPr marL="260817" indent="-129813">
              <a:buClr>
                <a:schemeClr val="tx1"/>
              </a:buClr>
              <a:buFont typeface="Arial" panose="020B0604020202020204" pitchFamily="34" charset="0"/>
              <a:buChar char="–"/>
              <a:defRPr lang="en-US" dirty="0" smtClean="0">
                <a:solidFill>
                  <a:schemeClr val="tx2"/>
                </a:solidFill>
              </a:defRPr>
            </a:lvl4pPr>
            <a:lvl5pPr marL="383483" indent="-122667">
              <a:buClr>
                <a:schemeClr val="tx1"/>
              </a:buClr>
              <a:buFont typeface="Arial" panose="020B0604020202020204" pitchFamily="34" charset="0"/>
              <a:buChar char="•"/>
              <a:defRPr lang="en-US" dirty="0">
                <a:solidFill>
                  <a:schemeClr val="tx2"/>
                </a:solidFill>
              </a:defRPr>
            </a:lvl5pPr>
            <a:lvl6pPr marL="514487" indent="-131004">
              <a:buClr>
                <a:schemeClr val="tx1"/>
              </a:buClr>
              <a:buFont typeface="Arial" panose="020B0604020202020204" pitchFamily="34" charset="0"/>
              <a:buChar char="–"/>
              <a:defRPr>
                <a:solidFill>
                  <a:schemeClr val="tx2"/>
                </a:solidFill>
              </a:defRPr>
            </a:lvl6pPr>
            <a:lvl7pPr>
              <a:defRPr/>
            </a:lvl7pPr>
            <a:lvl8pPr>
              <a:defRPr/>
            </a:lvl8pPr>
            <a:lvl9pPr>
              <a:defRPr/>
            </a:lvl9pPr>
          </a:lstStyle>
          <a:p>
            <a:pPr lvl="0"/>
            <a:r>
              <a:rPr lang="en-US"/>
              <a:t>Click to add Header</a:t>
            </a:r>
          </a:p>
          <a:p>
            <a:pPr lvl="1"/>
            <a:r>
              <a:rPr lang="en-US"/>
              <a:t>Body text bullet</a:t>
            </a:r>
          </a:p>
          <a:p>
            <a:pPr lvl="2"/>
            <a:r>
              <a:rPr lang="en-US"/>
              <a:t>First-level bullet</a:t>
            </a:r>
          </a:p>
          <a:p>
            <a:pPr lvl="3"/>
            <a:r>
              <a:rPr lang="en-US"/>
              <a:t>Second-level bullet</a:t>
            </a:r>
          </a:p>
        </p:txBody>
      </p:sp>
      <p:sp>
        <p:nvSpPr>
          <p:cNvPr id="16" name="Content Placeholder 2"/>
          <p:cNvSpPr>
            <a:spLocks noGrp="1"/>
          </p:cNvSpPr>
          <p:nvPr>
            <p:ph sz="half" idx="12" hasCustomPrompt="1"/>
          </p:nvPr>
        </p:nvSpPr>
        <p:spPr bwMode="gray">
          <a:xfrm>
            <a:off x="5514182" y="3505200"/>
            <a:ext cx="1252728" cy="2243752"/>
          </a:xfrm>
        </p:spPr>
        <p:txBody>
          <a:bodyPr vert="horz" lIns="0" tIns="0" rIns="0" bIns="0" rtlCol="0">
            <a:noAutofit/>
          </a:bodyPr>
          <a:lstStyle>
            <a:lvl1pPr>
              <a:buClr>
                <a:schemeClr val="tx1"/>
              </a:buClr>
              <a:defRPr lang="en-US" sz="1350" b="1" cap="none" baseline="0" dirty="0" smtClean="0">
                <a:solidFill>
                  <a:schemeClr val="tx2"/>
                </a:solidFill>
              </a:defRPr>
            </a:lvl1pPr>
            <a:lvl2pPr marL="0" indent="0">
              <a:buClr>
                <a:schemeClr val="tx1"/>
              </a:buClr>
              <a:buNone/>
              <a:defRPr lang="en-US" dirty="0" smtClean="0">
                <a:solidFill>
                  <a:schemeClr val="tx2"/>
                </a:solidFill>
              </a:defRPr>
            </a:lvl2pPr>
            <a:lvl3pPr marL="131004" indent="-131004">
              <a:spcBef>
                <a:spcPts val="900"/>
              </a:spcBef>
              <a:buClr>
                <a:schemeClr val="tx1"/>
              </a:buClr>
              <a:buFont typeface="Arial" panose="020B0604020202020204" pitchFamily="34" charset="0"/>
              <a:buChar char="•"/>
              <a:defRPr lang="en-US" sz="1050" dirty="0" smtClean="0">
                <a:solidFill>
                  <a:schemeClr val="tx2"/>
                </a:solidFill>
              </a:defRPr>
            </a:lvl3pPr>
            <a:lvl4pPr marL="260817" indent="-129813">
              <a:buClr>
                <a:schemeClr val="tx1"/>
              </a:buClr>
              <a:buFont typeface="Arial" panose="020B0604020202020204" pitchFamily="34" charset="0"/>
              <a:buChar char="–"/>
              <a:defRPr lang="en-US" dirty="0" smtClean="0">
                <a:solidFill>
                  <a:schemeClr val="tx2"/>
                </a:solidFill>
              </a:defRPr>
            </a:lvl4pPr>
            <a:lvl5pPr marL="383483" indent="-122667">
              <a:buClr>
                <a:schemeClr val="tx1"/>
              </a:buClr>
              <a:buFont typeface="Arial" panose="020B0604020202020204" pitchFamily="34" charset="0"/>
              <a:buChar char="•"/>
              <a:defRPr lang="en-US" dirty="0">
                <a:solidFill>
                  <a:schemeClr val="tx2"/>
                </a:solidFill>
              </a:defRPr>
            </a:lvl5pPr>
            <a:lvl6pPr marL="514487" indent="-131004">
              <a:buClr>
                <a:schemeClr val="tx1"/>
              </a:buClr>
              <a:buFont typeface="Arial" panose="020B0604020202020204" pitchFamily="34" charset="0"/>
              <a:buChar char="–"/>
              <a:defRPr>
                <a:solidFill>
                  <a:schemeClr val="tx2"/>
                </a:solidFill>
              </a:defRPr>
            </a:lvl6pPr>
            <a:lvl7pPr>
              <a:defRPr/>
            </a:lvl7pPr>
            <a:lvl8pPr>
              <a:defRPr/>
            </a:lvl8pPr>
            <a:lvl9pPr>
              <a:defRPr/>
            </a:lvl9pPr>
          </a:lstStyle>
          <a:p>
            <a:pPr lvl="0"/>
            <a:r>
              <a:rPr lang="en-US"/>
              <a:t>Click to add Header</a:t>
            </a:r>
          </a:p>
          <a:p>
            <a:pPr lvl="1"/>
            <a:r>
              <a:rPr lang="en-US"/>
              <a:t>Body text bullet</a:t>
            </a:r>
          </a:p>
          <a:p>
            <a:pPr lvl="2"/>
            <a:r>
              <a:rPr lang="en-US"/>
              <a:t>First-level bullet</a:t>
            </a:r>
          </a:p>
          <a:p>
            <a:pPr lvl="3"/>
            <a:r>
              <a:rPr lang="en-US"/>
              <a:t>Second-level bullet</a:t>
            </a:r>
          </a:p>
        </p:txBody>
      </p:sp>
      <p:sp>
        <p:nvSpPr>
          <p:cNvPr id="17" name="Content Placeholder 2"/>
          <p:cNvSpPr>
            <a:spLocks noGrp="1"/>
          </p:cNvSpPr>
          <p:nvPr>
            <p:ph sz="half" idx="13" hasCustomPrompt="1"/>
          </p:nvPr>
        </p:nvSpPr>
        <p:spPr bwMode="gray">
          <a:xfrm>
            <a:off x="7086600" y="3505200"/>
            <a:ext cx="1252728" cy="2243752"/>
          </a:xfrm>
        </p:spPr>
        <p:txBody>
          <a:bodyPr vert="horz" lIns="0" tIns="0" rIns="0" bIns="0" rtlCol="0">
            <a:noAutofit/>
          </a:bodyPr>
          <a:lstStyle>
            <a:lvl1pPr>
              <a:buClr>
                <a:schemeClr val="tx1"/>
              </a:buClr>
              <a:defRPr lang="en-US" sz="1350" b="1" cap="none" baseline="0" dirty="0" smtClean="0">
                <a:solidFill>
                  <a:schemeClr val="tx2"/>
                </a:solidFill>
              </a:defRPr>
            </a:lvl1pPr>
            <a:lvl2pPr marL="0" indent="0">
              <a:buClr>
                <a:schemeClr val="tx1"/>
              </a:buClr>
              <a:buNone/>
              <a:defRPr lang="en-US" dirty="0" smtClean="0">
                <a:solidFill>
                  <a:schemeClr val="tx2"/>
                </a:solidFill>
              </a:defRPr>
            </a:lvl2pPr>
            <a:lvl3pPr marL="131004" indent="-131004">
              <a:spcBef>
                <a:spcPts val="900"/>
              </a:spcBef>
              <a:buClr>
                <a:schemeClr val="tx1"/>
              </a:buClr>
              <a:buFont typeface="Arial" panose="020B0604020202020204" pitchFamily="34" charset="0"/>
              <a:buChar char="•"/>
              <a:defRPr lang="en-US" sz="1050" dirty="0" smtClean="0">
                <a:solidFill>
                  <a:schemeClr val="tx2"/>
                </a:solidFill>
              </a:defRPr>
            </a:lvl3pPr>
            <a:lvl4pPr marL="260817" indent="-129813">
              <a:buClr>
                <a:schemeClr val="tx1"/>
              </a:buClr>
              <a:buFont typeface="Arial" panose="020B0604020202020204" pitchFamily="34" charset="0"/>
              <a:buChar char="–"/>
              <a:defRPr lang="en-US" dirty="0" smtClean="0">
                <a:solidFill>
                  <a:schemeClr val="tx2"/>
                </a:solidFill>
              </a:defRPr>
            </a:lvl4pPr>
            <a:lvl5pPr marL="383483" indent="-122667">
              <a:buClr>
                <a:schemeClr val="tx1"/>
              </a:buClr>
              <a:buFont typeface="Arial" panose="020B0604020202020204" pitchFamily="34" charset="0"/>
              <a:buChar char="•"/>
              <a:defRPr lang="en-US" dirty="0">
                <a:solidFill>
                  <a:schemeClr val="tx2"/>
                </a:solidFill>
              </a:defRPr>
            </a:lvl5pPr>
            <a:lvl6pPr marL="514487" indent="-131004">
              <a:buClr>
                <a:schemeClr val="tx1"/>
              </a:buClr>
              <a:buFont typeface="Arial" panose="020B0604020202020204" pitchFamily="34" charset="0"/>
              <a:buChar char="–"/>
              <a:defRPr>
                <a:solidFill>
                  <a:schemeClr val="tx2"/>
                </a:solidFill>
              </a:defRPr>
            </a:lvl6pPr>
            <a:lvl7pPr>
              <a:defRPr/>
            </a:lvl7pPr>
            <a:lvl8pPr>
              <a:defRPr/>
            </a:lvl8pPr>
            <a:lvl9pPr>
              <a:defRPr/>
            </a:lvl9pPr>
          </a:lstStyle>
          <a:p>
            <a:pPr lvl="0"/>
            <a:r>
              <a:rPr lang="en-US"/>
              <a:t>Click to add Header</a:t>
            </a:r>
          </a:p>
          <a:p>
            <a:pPr lvl="1"/>
            <a:r>
              <a:rPr lang="en-US"/>
              <a:t>Body text bullet</a:t>
            </a:r>
          </a:p>
          <a:p>
            <a:pPr lvl="2"/>
            <a:r>
              <a:rPr lang="en-US"/>
              <a:t>First-level bullet</a:t>
            </a:r>
          </a:p>
          <a:p>
            <a:pPr lvl="3"/>
            <a:r>
              <a:rPr lang="en-US"/>
              <a:t>Second-level bullet</a:t>
            </a:r>
          </a:p>
        </p:txBody>
      </p:sp>
    </p:spTree>
    <p:extLst>
      <p:ext uri="{BB962C8B-B14F-4D97-AF65-F5344CB8AC3E}">
        <p14:creationId xmlns:p14="http://schemas.microsoft.com/office/powerpoint/2010/main" val="2169758610"/>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Full page 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tx2"/>
                </a:solidFill>
              </a:defRPr>
            </a:lvl1pPr>
          </a:lstStyle>
          <a:p>
            <a:r>
              <a:rPr lang="en-US"/>
              <a:t>Click to add title for chart layout</a:t>
            </a:r>
          </a:p>
        </p:txBody>
      </p:sp>
      <p:sp>
        <p:nvSpPr>
          <p:cNvPr id="9" name="Content Placeholder 3">
            <a:extLst>
              <a:ext uri="{FF2B5EF4-FFF2-40B4-BE49-F238E27FC236}">
                <a16:creationId xmlns:a16="http://schemas.microsoft.com/office/drawing/2014/main" id="{579139DC-E144-408E-AD8A-E4105642CD13}"/>
              </a:ext>
            </a:extLst>
          </p:cNvPr>
          <p:cNvSpPr>
            <a:spLocks noGrp="1"/>
          </p:cNvSpPr>
          <p:nvPr>
            <p:ph sz="quarter" idx="10"/>
          </p:nvPr>
        </p:nvSpPr>
        <p:spPr>
          <a:xfrm>
            <a:off x="1177527" y="1752603"/>
            <a:ext cx="6788949" cy="2975735"/>
          </a:xfrm>
        </p:spPr>
        <p:txBody>
          <a:bodyPr/>
          <a:lstStyle>
            <a:lvl1pPr>
              <a:defRPr>
                <a:solidFill>
                  <a:schemeClr val="tx2"/>
                </a:solidFill>
              </a:defRPr>
            </a:lvl1pPr>
          </a:lstStyle>
          <a:p>
            <a:pPr lvl="0"/>
            <a:endParaRPr lang="en-US"/>
          </a:p>
        </p:txBody>
      </p:sp>
    </p:spTree>
    <p:extLst>
      <p:ext uri="{BB962C8B-B14F-4D97-AF65-F5344CB8AC3E}">
        <p14:creationId xmlns:p14="http://schemas.microsoft.com/office/powerpoint/2010/main" val="138131596"/>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Char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tx2"/>
                </a:solidFill>
              </a:defRPr>
            </a:lvl1pPr>
          </a:lstStyle>
          <a:p>
            <a:r>
              <a:rPr lang="en-US"/>
              <a:t>Click to add title for chart with text layout</a:t>
            </a:r>
          </a:p>
        </p:txBody>
      </p:sp>
      <p:sp>
        <p:nvSpPr>
          <p:cNvPr id="7" name="Content Placeholder 3">
            <a:extLst>
              <a:ext uri="{FF2B5EF4-FFF2-40B4-BE49-F238E27FC236}">
                <a16:creationId xmlns:a16="http://schemas.microsoft.com/office/drawing/2014/main" id="{579139DC-E144-408E-AD8A-E4105642CD13}"/>
              </a:ext>
            </a:extLst>
          </p:cNvPr>
          <p:cNvSpPr>
            <a:spLocks noGrp="1"/>
          </p:cNvSpPr>
          <p:nvPr>
            <p:ph sz="quarter" idx="10"/>
          </p:nvPr>
        </p:nvSpPr>
        <p:spPr>
          <a:xfrm>
            <a:off x="3335741" y="1764794"/>
            <a:ext cx="5380715" cy="2975735"/>
          </a:xfrm>
        </p:spPr>
        <p:txBody>
          <a:bodyPr>
            <a:noAutofit/>
          </a:bodyPr>
          <a:lstStyle>
            <a:lvl1pPr>
              <a:defRPr>
                <a:solidFill>
                  <a:schemeClr val="tx2"/>
                </a:solidFill>
              </a:defRPr>
            </a:lvl1pPr>
          </a:lstStyle>
          <a:p>
            <a:pPr lvl="0"/>
            <a:endParaRPr lang="en-US"/>
          </a:p>
        </p:txBody>
      </p:sp>
      <p:sp>
        <p:nvSpPr>
          <p:cNvPr id="13" name="Content Placeholder 2"/>
          <p:cNvSpPr>
            <a:spLocks noGrp="1"/>
          </p:cNvSpPr>
          <p:nvPr>
            <p:ph idx="1" hasCustomPrompt="1"/>
          </p:nvPr>
        </p:nvSpPr>
        <p:spPr bwMode="gray">
          <a:xfrm>
            <a:off x="418446" y="1767531"/>
            <a:ext cx="2579280" cy="2971800"/>
          </a:xfrm>
        </p:spPr>
        <p:txBody>
          <a:bodyPr/>
          <a:lstStyle>
            <a:lvl1pPr>
              <a:buClrTx/>
              <a:defRPr sz="1350" b="1" cap="none" baseline="0">
                <a:solidFill>
                  <a:schemeClr val="tx2"/>
                </a:solidFill>
              </a:defRPr>
            </a:lvl1pPr>
            <a:lvl2pPr marL="0" indent="0">
              <a:buClrTx/>
              <a:buNone/>
              <a:defRPr baseline="0">
                <a:solidFill>
                  <a:schemeClr val="tx2"/>
                </a:solidFill>
              </a:defRPr>
            </a:lvl2pPr>
            <a:lvl3pPr marL="133386" indent="-133386">
              <a:spcBef>
                <a:spcPts val="900"/>
              </a:spcBef>
              <a:buClrTx/>
              <a:buFont typeface="Arial" panose="020B0604020202020204" pitchFamily="34" charset="0"/>
              <a:buChar char="•"/>
              <a:defRPr sz="1050" baseline="0">
                <a:solidFill>
                  <a:schemeClr val="tx2"/>
                </a:solidFill>
              </a:defRPr>
            </a:lvl3pPr>
            <a:lvl4pPr marL="257244" indent="-123858">
              <a:buClrTx/>
              <a:buFont typeface="Arial" panose="020B0604020202020204" pitchFamily="34" charset="0"/>
              <a:buChar char="–"/>
              <a:defRPr sz="1050">
                <a:solidFill>
                  <a:schemeClr val="tx2"/>
                </a:solidFill>
              </a:defRPr>
            </a:lvl4pPr>
            <a:lvl5pPr marL="387057" indent="-129813">
              <a:buClrTx/>
              <a:buFont typeface="Arial" panose="020B0604020202020204" pitchFamily="34" charset="0"/>
              <a:buChar char="•"/>
              <a:defRPr sz="1050">
                <a:solidFill>
                  <a:schemeClr val="tx2"/>
                </a:solidFill>
              </a:defRPr>
            </a:lvl5pPr>
            <a:lvl6pPr marL="515678" indent="-128622">
              <a:buClrTx/>
              <a:buFont typeface="Arial" panose="020B0604020202020204" pitchFamily="34" charset="0"/>
              <a:buChar char="–"/>
              <a:defRPr sz="1050">
                <a:solidFill>
                  <a:schemeClr val="tx2"/>
                </a:solidFill>
              </a:defRPr>
            </a:lvl6pPr>
            <a:lvl7pPr marL="645491" indent="-129813">
              <a:buClrTx/>
              <a:buFont typeface="Arial" panose="020B0604020202020204" pitchFamily="34" charset="0"/>
              <a:buChar char="•"/>
              <a:defRPr/>
            </a:lvl7pPr>
            <a:lvl8pPr marL="774113" indent="-128622">
              <a:buClrTx/>
              <a:buFont typeface="Arial" panose="020B0604020202020204" pitchFamily="34" charset="0"/>
              <a:buChar char="–"/>
              <a:defRPr/>
            </a:lvl8pPr>
            <a:lvl9pPr marL="902734" indent="-128622">
              <a:buClrTx/>
              <a:buFont typeface="Arial" panose="020B0604020202020204" pitchFamily="34" charset="0"/>
              <a:buChar char="•"/>
              <a:defRPr baseline="0"/>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Tree>
    <p:extLst>
      <p:ext uri="{BB962C8B-B14F-4D97-AF65-F5344CB8AC3E}">
        <p14:creationId xmlns:p14="http://schemas.microsoft.com/office/powerpoint/2010/main" val="949492542"/>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5139F72-CEC0-495F-8477-192D60A880E2}"/>
              </a:ext>
            </a:extLst>
          </p:cNvPr>
          <p:cNvSpPr/>
          <p:nvPr userDrawn="1"/>
        </p:nvSpPr>
        <p:spPr>
          <a:xfrm>
            <a:off x="4572000" y="0"/>
            <a:ext cx="457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mn-lt"/>
              <a:cs typeface="Arial" panose="020B0604020202020204" pitchFamily="34" charset="0"/>
            </a:endParaRPr>
          </a:p>
        </p:txBody>
      </p:sp>
      <p:sp>
        <p:nvSpPr>
          <p:cNvPr id="2" name="Title 1"/>
          <p:cNvSpPr>
            <a:spLocks noGrp="1"/>
          </p:cNvSpPr>
          <p:nvPr>
            <p:ph type="title" hasCustomPrompt="1"/>
          </p:nvPr>
        </p:nvSpPr>
        <p:spPr>
          <a:xfrm>
            <a:off x="418447" y="530351"/>
            <a:ext cx="3663126" cy="713232"/>
          </a:xfrm>
        </p:spPr>
        <p:txBody>
          <a:bodyPr/>
          <a:lstStyle>
            <a:lvl1pPr>
              <a:defRPr>
                <a:solidFill>
                  <a:schemeClr val="tx2"/>
                </a:solidFill>
              </a:defRPr>
            </a:lvl1pPr>
          </a:lstStyle>
          <a:p>
            <a:r>
              <a:rPr lang="en-US"/>
              <a:t>Click to add title for comparison slide</a:t>
            </a:r>
          </a:p>
        </p:txBody>
      </p:sp>
      <p:sp>
        <p:nvSpPr>
          <p:cNvPr id="13" name="Content Placeholder 3"/>
          <p:cNvSpPr>
            <a:spLocks noGrp="1"/>
          </p:cNvSpPr>
          <p:nvPr>
            <p:ph sz="half" idx="2" hasCustomPrompt="1"/>
          </p:nvPr>
        </p:nvSpPr>
        <p:spPr>
          <a:xfrm>
            <a:off x="940106" y="3838340"/>
            <a:ext cx="2620438" cy="1910612"/>
          </a:xfrm>
          <a:noFill/>
        </p:spPr>
        <p:txBody>
          <a:bodyPr lIns="0" tIns="0" rIns="0" bIns="0"/>
          <a:lstStyle>
            <a:lvl1pPr marL="0" indent="0" algn="ctr">
              <a:spcBef>
                <a:spcPts val="900"/>
              </a:spcBef>
              <a:buClrTx/>
              <a:buFont typeface="Arial"/>
              <a:buNone/>
              <a:defRPr sz="1350" b="1">
                <a:solidFill>
                  <a:schemeClr val="tx2"/>
                </a:solidFill>
              </a:defRPr>
            </a:lvl1pPr>
            <a:lvl2pPr marL="0" indent="0" algn="ctr">
              <a:spcBef>
                <a:spcPts val="900"/>
              </a:spcBef>
              <a:buClrTx/>
              <a:buFontTx/>
              <a:buNone/>
              <a:defRPr sz="1200">
                <a:solidFill>
                  <a:schemeClr val="tx2"/>
                </a:solidFill>
              </a:defRPr>
            </a:lvl2pPr>
            <a:lvl3pPr marL="342991" indent="-131004">
              <a:spcBef>
                <a:spcPts val="450"/>
              </a:spcBef>
              <a:buClrTx/>
              <a:buFont typeface="Arial" panose="020B0604020202020204" pitchFamily="34" charset="0"/>
              <a:buChar char="–"/>
              <a:defRPr sz="1200">
                <a:solidFill>
                  <a:schemeClr val="tx2"/>
                </a:solidFill>
              </a:defRPr>
            </a:lvl3pPr>
            <a:lvl4pPr marL="473995" indent="-131004">
              <a:spcBef>
                <a:spcPts val="450"/>
              </a:spcBef>
              <a:buClrTx/>
              <a:buFont typeface="Arial" panose="020B0604020202020204" pitchFamily="34" charset="0"/>
              <a:buChar char="•"/>
              <a:defRPr sz="1200">
                <a:solidFill>
                  <a:schemeClr val="tx2"/>
                </a:solidFill>
              </a:defRPr>
            </a:lvl4pPr>
            <a:lvl5pPr marL="603808" indent="-129813">
              <a:spcBef>
                <a:spcPts val="450"/>
              </a:spcBef>
              <a:buClrTx/>
              <a:buFont typeface="Arial" panose="020B0604020202020204" pitchFamily="34" charset="0"/>
              <a:buChar char="–"/>
              <a:defRPr sz="1200">
                <a:solidFill>
                  <a:schemeClr val="tx2"/>
                </a:solidFill>
              </a:defRPr>
            </a:lvl5pPr>
            <a:lvl6pPr marL="733621" indent="-133386">
              <a:buClrTx/>
              <a:defRPr sz="1200"/>
            </a:lvl6pPr>
            <a:lvl7pPr marL="857479" indent="-123858">
              <a:buClrTx/>
              <a:defRPr sz="1200"/>
            </a:lvl7pPr>
            <a:lvl8pPr marL="990864" indent="-133386">
              <a:buClrTx/>
              <a:defRPr sz="1200"/>
            </a:lvl8pPr>
            <a:lvl9pPr>
              <a:defRPr sz="1200"/>
            </a:lvl9pPr>
          </a:lstStyle>
          <a:p>
            <a:pPr lvl="0"/>
            <a:r>
              <a:rPr lang="en-US"/>
              <a:t>First level</a:t>
            </a:r>
          </a:p>
          <a:p>
            <a:pPr lvl="1"/>
            <a:r>
              <a:rPr lang="en-US"/>
              <a:t>Second level</a:t>
            </a:r>
          </a:p>
        </p:txBody>
      </p:sp>
      <p:sp>
        <p:nvSpPr>
          <p:cNvPr id="14" name="Content Placeholder 5"/>
          <p:cNvSpPr>
            <a:spLocks noGrp="1"/>
          </p:cNvSpPr>
          <p:nvPr>
            <p:ph sz="quarter" idx="4" hasCustomPrompt="1"/>
          </p:nvPr>
        </p:nvSpPr>
        <p:spPr>
          <a:xfrm>
            <a:off x="5535224" y="3838340"/>
            <a:ext cx="2620438" cy="1910612"/>
          </a:xfrm>
          <a:noFill/>
        </p:spPr>
        <p:txBody>
          <a:bodyPr lIns="0" tIns="0" rIns="0" bIns="0"/>
          <a:lstStyle>
            <a:lvl1pPr marL="0" indent="0" algn="ctr">
              <a:spcBef>
                <a:spcPts val="900"/>
              </a:spcBef>
              <a:buClrTx/>
              <a:buFont typeface="Arial"/>
              <a:buNone/>
              <a:defRPr sz="1350" b="1">
                <a:solidFill>
                  <a:schemeClr val="bg1"/>
                </a:solidFill>
              </a:defRPr>
            </a:lvl1pPr>
            <a:lvl2pPr marL="0" indent="0" algn="ctr">
              <a:spcBef>
                <a:spcPts val="900"/>
              </a:spcBef>
              <a:buClrTx/>
              <a:buFontTx/>
              <a:buNone/>
              <a:defRPr sz="1200">
                <a:solidFill>
                  <a:schemeClr val="bg1"/>
                </a:solidFill>
              </a:defRPr>
            </a:lvl2pPr>
            <a:lvl3pPr marL="342991" indent="-131004">
              <a:spcBef>
                <a:spcPts val="450"/>
              </a:spcBef>
              <a:buClrTx/>
              <a:buFont typeface="Arial" panose="020B0604020202020204" pitchFamily="34" charset="0"/>
              <a:buChar char="–"/>
              <a:defRPr sz="1200">
                <a:solidFill>
                  <a:schemeClr val="bg1"/>
                </a:solidFill>
              </a:defRPr>
            </a:lvl3pPr>
            <a:lvl4pPr marL="473995" indent="-131004">
              <a:spcBef>
                <a:spcPts val="450"/>
              </a:spcBef>
              <a:buClrTx/>
              <a:buFont typeface="Arial" panose="020B0604020202020204" pitchFamily="34" charset="0"/>
              <a:buChar char="•"/>
              <a:defRPr sz="1200">
                <a:solidFill>
                  <a:schemeClr val="bg1"/>
                </a:solidFill>
              </a:defRPr>
            </a:lvl4pPr>
            <a:lvl5pPr marL="603808" indent="-129813">
              <a:spcBef>
                <a:spcPts val="450"/>
              </a:spcBef>
              <a:buClrTx/>
              <a:buFont typeface="Arial" panose="020B0604020202020204" pitchFamily="34" charset="0"/>
              <a:buChar char="–"/>
              <a:defRPr sz="1200">
                <a:solidFill>
                  <a:schemeClr val="bg1"/>
                </a:solidFill>
              </a:defRPr>
            </a:lvl5pPr>
            <a:lvl6pPr>
              <a:spcBef>
                <a:spcPts val="450"/>
              </a:spcBef>
              <a:buClrTx/>
              <a:defRPr sz="1200">
                <a:solidFill>
                  <a:schemeClr val="bg1"/>
                </a:solidFill>
              </a:defRPr>
            </a:lvl6pPr>
            <a:lvl7pPr>
              <a:spcBef>
                <a:spcPts val="450"/>
              </a:spcBef>
              <a:buClrTx/>
              <a:defRPr sz="1200">
                <a:solidFill>
                  <a:schemeClr val="bg1"/>
                </a:solidFill>
              </a:defRPr>
            </a:lvl7pPr>
            <a:lvl8pPr>
              <a:spcBef>
                <a:spcPts val="450"/>
              </a:spcBef>
              <a:buClrTx/>
              <a:defRPr sz="1200">
                <a:solidFill>
                  <a:schemeClr val="bg1"/>
                </a:solidFill>
              </a:defRPr>
            </a:lvl8pPr>
            <a:lvl9pPr>
              <a:defRPr sz="1200"/>
            </a:lvl9pPr>
          </a:lstStyle>
          <a:p>
            <a:pPr lvl="0"/>
            <a:r>
              <a:rPr lang="en-US"/>
              <a:t>First level</a:t>
            </a:r>
          </a:p>
          <a:p>
            <a:pPr lvl="1"/>
            <a:r>
              <a:rPr lang="en-US"/>
              <a:t>Second level</a:t>
            </a:r>
          </a:p>
        </p:txBody>
      </p:sp>
      <p:sp>
        <p:nvSpPr>
          <p:cNvPr id="7" name="Freeform 5"/>
          <p:cNvSpPr>
            <a:spLocks noEditPoints="1"/>
          </p:cNvSpPr>
          <p:nvPr userDrawn="1"/>
        </p:nvSpPr>
        <p:spPr bwMode="auto">
          <a:xfrm>
            <a:off x="7800349" y="6352940"/>
            <a:ext cx="932402" cy="18053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68598" tIns="34299" rIns="68598" bIns="34299"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781624161"/>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hree points">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B5FE79D5-35B2-49F2-B15D-DA1A165F3786}"/>
              </a:ext>
            </a:extLst>
          </p:cNvPr>
          <p:cNvSpPr/>
          <p:nvPr userDrawn="1"/>
        </p:nvSpPr>
        <p:spPr>
          <a:xfrm>
            <a:off x="3047171" y="0"/>
            <a:ext cx="3043613"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mn-lt"/>
              <a:cs typeface="Arial" panose="020B0604020202020204" pitchFamily="34" charset="0"/>
            </a:endParaRPr>
          </a:p>
        </p:txBody>
      </p:sp>
      <p:sp>
        <p:nvSpPr>
          <p:cNvPr id="22" name="Rectangle 21">
            <a:extLst>
              <a:ext uri="{FF2B5EF4-FFF2-40B4-BE49-F238E27FC236}">
                <a16:creationId xmlns:a16="http://schemas.microsoft.com/office/drawing/2014/main" id="{D8E8E372-A3D9-43BC-A3BE-4011C8DA5B98}"/>
              </a:ext>
            </a:extLst>
          </p:cNvPr>
          <p:cNvSpPr/>
          <p:nvPr userDrawn="1"/>
        </p:nvSpPr>
        <p:spPr>
          <a:xfrm>
            <a:off x="6090786" y="0"/>
            <a:ext cx="305321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mn-lt"/>
              <a:cs typeface="Arial" panose="020B0604020202020204" pitchFamily="34" charset="0"/>
            </a:endParaRPr>
          </a:p>
        </p:txBody>
      </p:sp>
      <p:sp>
        <p:nvSpPr>
          <p:cNvPr id="24" name="Content Placeholder 2"/>
          <p:cNvSpPr>
            <a:spLocks noGrp="1"/>
          </p:cNvSpPr>
          <p:nvPr>
            <p:ph sz="half" idx="1" hasCustomPrompt="1"/>
          </p:nvPr>
        </p:nvSpPr>
        <p:spPr bwMode="gray">
          <a:xfrm>
            <a:off x="635244" y="3137285"/>
            <a:ext cx="1776685" cy="2611669"/>
          </a:xfrm>
        </p:spPr>
        <p:txBody>
          <a:bodyPr vert="horz" lIns="0" tIns="0" rIns="0" bIns="0" rtlCol="0">
            <a:noAutofit/>
          </a:bodyPr>
          <a:lstStyle>
            <a:lvl1pPr algn="ctr">
              <a:buClrTx/>
              <a:defRPr lang="en-US" sz="1350" b="1" cap="none" baseline="0" dirty="0" smtClean="0">
                <a:solidFill>
                  <a:schemeClr val="tx2"/>
                </a:solidFill>
              </a:defRPr>
            </a:lvl1pPr>
            <a:lvl2pPr marL="0" indent="0" algn="ctr">
              <a:buClrTx/>
              <a:buFontTx/>
              <a:buNone/>
              <a:defRPr lang="en-US" sz="1200" dirty="0" smtClean="0">
                <a:solidFill>
                  <a:schemeClr val="tx2"/>
                </a:solidFill>
              </a:defRPr>
            </a:lvl2pPr>
            <a:lvl3pPr>
              <a:buClrTx/>
              <a:defRPr lang="en-US" sz="1200" dirty="0" smtClean="0">
                <a:solidFill>
                  <a:schemeClr val="tx2"/>
                </a:solidFill>
              </a:defRPr>
            </a:lvl3pPr>
            <a:lvl4pPr>
              <a:buClrTx/>
              <a:defRPr lang="en-US" sz="1200" dirty="0" smtClean="0">
                <a:solidFill>
                  <a:schemeClr val="tx2"/>
                </a:solidFill>
              </a:defRPr>
            </a:lvl4pPr>
            <a:lvl5pPr>
              <a:buClrTx/>
              <a:defRPr lang="en-US" sz="1200" dirty="0">
                <a:solidFill>
                  <a:schemeClr val="tx2"/>
                </a:solidFill>
              </a:defRPr>
            </a:lvl5pPr>
            <a:lvl6pPr>
              <a:buClrTx/>
              <a:defRPr sz="1200"/>
            </a:lvl6pPr>
            <a:lvl7pPr>
              <a:buClrTx/>
              <a:defRPr sz="1200"/>
            </a:lvl7pPr>
            <a:lvl8pPr>
              <a:buClrTx/>
              <a:defRPr sz="1200"/>
            </a:lvl8pPr>
            <a:lvl9pPr>
              <a:defRPr sz="1200"/>
            </a:lvl9pPr>
          </a:lstStyle>
          <a:p>
            <a:pPr lvl="0"/>
            <a:r>
              <a:rPr lang="en-US"/>
              <a:t>First level</a:t>
            </a:r>
          </a:p>
          <a:p>
            <a:pPr lvl="1"/>
            <a:r>
              <a:rPr lang="en-US"/>
              <a:t>Second level</a:t>
            </a:r>
          </a:p>
        </p:txBody>
      </p:sp>
      <p:sp>
        <p:nvSpPr>
          <p:cNvPr id="25" name="Content Placeholder 3"/>
          <p:cNvSpPr>
            <a:spLocks noGrp="1"/>
          </p:cNvSpPr>
          <p:nvPr>
            <p:ph sz="half" idx="2" hasCustomPrompt="1"/>
          </p:nvPr>
        </p:nvSpPr>
        <p:spPr bwMode="gray">
          <a:xfrm>
            <a:off x="3680635" y="3137285"/>
            <a:ext cx="1776685" cy="2611669"/>
          </a:xfrm>
        </p:spPr>
        <p:txBody>
          <a:bodyPr vert="horz" lIns="0" tIns="0" rIns="0" bIns="0" rtlCol="0">
            <a:noAutofit/>
          </a:bodyPr>
          <a:lstStyle>
            <a:lvl1pPr algn="ctr">
              <a:buClrTx/>
              <a:defRPr lang="en-US" sz="1350" b="1" cap="none" baseline="0" dirty="0" smtClean="0">
                <a:solidFill>
                  <a:schemeClr val="bg1"/>
                </a:solidFill>
              </a:defRPr>
            </a:lvl1pPr>
            <a:lvl2pPr marL="0" indent="0" algn="ctr">
              <a:buClrTx/>
              <a:buFontTx/>
              <a:buNone/>
              <a:defRPr lang="en-US" sz="1200" baseline="0" dirty="0" smtClean="0">
                <a:solidFill>
                  <a:schemeClr val="bg1"/>
                </a:solidFill>
              </a:defRPr>
            </a:lvl2pPr>
            <a:lvl3pPr>
              <a:buClrTx/>
              <a:defRPr lang="en-US" sz="1200" baseline="0" dirty="0" smtClean="0">
                <a:solidFill>
                  <a:schemeClr val="bg1"/>
                </a:solidFill>
              </a:defRPr>
            </a:lvl3pPr>
            <a:lvl4pPr>
              <a:buClrTx/>
              <a:defRPr lang="en-US" sz="1200" baseline="0" dirty="0" smtClean="0">
                <a:solidFill>
                  <a:schemeClr val="bg1"/>
                </a:solidFill>
              </a:defRPr>
            </a:lvl4pPr>
            <a:lvl5pPr>
              <a:buClrTx/>
              <a:defRPr lang="en-US" sz="1200" baseline="0" dirty="0">
                <a:solidFill>
                  <a:schemeClr val="bg1"/>
                </a:solidFill>
              </a:defRPr>
            </a:lvl5pPr>
            <a:lvl6pPr>
              <a:buClrTx/>
              <a:defRPr sz="1200" baseline="0">
                <a:solidFill>
                  <a:schemeClr val="bg1"/>
                </a:solidFill>
              </a:defRPr>
            </a:lvl6pPr>
            <a:lvl7pPr>
              <a:buClrTx/>
              <a:defRPr sz="1200" baseline="0">
                <a:solidFill>
                  <a:schemeClr val="bg1"/>
                </a:solidFill>
              </a:defRPr>
            </a:lvl7pPr>
            <a:lvl8pPr>
              <a:buClrTx/>
              <a:defRPr sz="1200" baseline="0">
                <a:solidFill>
                  <a:schemeClr val="bg1"/>
                </a:solidFill>
              </a:defRPr>
            </a:lvl8pPr>
            <a:lvl9pPr>
              <a:buClrTx/>
              <a:defRPr sz="1200">
                <a:solidFill>
                  <a:schemeClr val="bg1"/>
                </a:solidFill>
              </a:defRPr>
            </a:lvl9pPr>
          </a:lstStyle>
          <a:p>
            <a:pPr lvl="0"/>
            <a:r>
              <a:rPr lang="en-US"/>
              <a:t>First level</a:t>
            </a:r>
          </a:p>
          <a:p>
            <a:pPr lvl="1"/>
            <a:r>
              <a:rPr lang="en-US"/>
              <a:t>Second level</a:t>
            </a:r>
          </a:p>
        </p:txBody>
      </p:sp>
      <p:sp>
        <p:nvSpPr>
          <p:cNvPr id="26" name="Content Placeholder 3"/>
          <p:cNvSpPr>
            <a:spLocks noGrp="1"/>
          </p:cNvSpPr>
          <p:nvPr>
            <p:ph sz="half" idx="18" hasCustomPrompt="1"/>
          </p:nvPr>
        </p:nvSpPr>
        <p:spPr bwMode="gray">
          <a:xfrm>
            <a:off x="6729050" y="3137285"/>
            <a:ext cx="1776685" cy="2611669"/>
          </a:xfrm>
        </p:spPr>
        <p:txBody>
          <a:bodyPr vert="horz" lIns="0" tIns="0" rIns="0" bIns="0" rtlCol="0">
            <a:noAutofit/>
          </a:bodyPr>
          <a:lstStyle>
            <a:lvl1pPr algn="ctr">
              <a:buClrTx/>
              <a:defRPr lang="en-US" sz="1350" b="1" cap="none" baseline="0" dirty="0" smtClean="0">
                <a:solidFill>
                  <a:schemeClr val="bg1"/>
                </a:solidFill>
              </a:defRPr>
            </a:lvl1pPr>
            <a:lvl2pPr marL="0" indent="0" algn="ctr">
              <a:buClrTx/>
              <a:buFontTx/>
              <a:buNone/>
              <a:defRPr lang="en-US" sz="1200" dirty="0" smtClean="0">
                <a:solidFill>
                  <a:schemeClr val="bg1"/>
                </a:solidFill>
              </a:defRPr>
            </a:lvl2pPr>
            <a:lvl3pPr>
              <a:buClrTx/>
              <a:defRPr lang="en-US" sz="1200" baseline="0" dirty="0" smtClean="0">
                <a:solidFill>
                  <a:schemeClr val="bg1"/>
                </a:solidFill>
              </a:defRPr>
            </a:lvl3pPr>
            <a:lvl4pPr>
              <a:buClrTx/>
              <a:defRPr lang="en-US" sz="1200" baseline="0" dirty="0" smtClean="0">
                <a:solidFill>
                  <a:schemeClr val="bg1"/>
                </a:solidFill>
              </a:defRPr>
            </a:lvl4pPr>
            <a:lvl5pPr>
              <a:buClrTx/>
              <a:defRPr lang="en-US" sz="1200" baseline="0" dirty="0">
                <a:solidFill>
                  <a:schemeClr val="bg1"/>
                </a:solidFill>
              </a:defRPr>
            </a:lvl5pPr>
            <a:lvl6pPr>
              <a:buClrTx/>
              <a:defRPr sz="1200" baseline="0">
                <a:solidFill>
                  <a:schemeClr val="bg1"/>
                </a:solidFill>
              </a:defRPr>
            </a:lvl6pPr>
            <a:lvl7pPr>
              <a:buClrTx/>
              <a:defRPr sz="1200">
                <a:solidFill>
                  <a:schemeClr val="bg1"/>
                </a:solidFill>
              </a:defRPr>
            </a:lvl7pPr>
            <a:lvl8pPr>
              <a:buClrTx/>
              <a:defRPr sz="1200" baseline="0">
                <a:solidFill>
                  <a:schemeClr val="bg1"/>
                </a:solidFill>
              </a:defRPr>
            </a:lvl8pPr>
            <a:lvl9pPr>
              <a:buClrTx/>
              <a:defRPr sz="1200">
                <a:solidFill>
                  <a:schemeClr val="bg1"/>
                </a:solidFill>
              </a:defRPr>
            </a:lvl9pPr>
          </a:lstStyle>
          <a:p>
            <a:pPr lvl="0"/>
            <a:r>
              <a:rPr lang="en-US"/>
              <a:t>First-level</a:t>
            </a:r>
          </a:p>
          <a:p>
            <a:pPr lvl="1"/>
            <a:r>
              <a:rPr lang="en-US"/>
              <a:t>Second level</a:t>
            </a:r>
          </a:p>
        </p:txBody>
      </p:sp>
      <p:sp>
        <p:nvSpPr>
          <p:cNvPr id="8" name="Freeform 5"/>
          <p:cNvSpPr>
            <a:spLocks noEditPoints="1"/>
          </p:cNvSpPr>
          <p:nvPr userDrawn="1"/>
        </p:nvSpPr>
        <p:spPr bwMode="auto">
          <a:xfrm>
            <a:off x="7800349" y="6352940"/>
            <a:ext cx="932402" cy="18053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68598" tIns="34299" rIns="68598" bIns="34299"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4126470243"/>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ext and image righ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8" y="530351"/>
            <a:ext cx="3715403" cy="713232"/>
          </a:xfrm>
        </p:spPr>
        <p:txBody>
          <a:bodyPr/>
          <a:lstStyle>
            <a:lvl1pPr>
              <a:defRPr>
                <a:solidFill>
                  <a:schemeClr val="tx2"/>
                </a:solidFill>
              </a:defRPr>
            </a:lvl1pPr>
          </a:lstStyle>
          <a:p>
            <a:r>
              <a:rPr lang="en-US"/>
              <a:t>Click to add title for image and text slide</a:t>
            </a:r>
          </a:p>
        </p:txBody>
      </p:sp>
      <p:sp>
        <p:nvSpPr>
          <p:cNvPr id="6" name="Content Placeholder 2"/>
          <p:cNvSpPr>
            <a:spLocks noGrp="1"/>
          </p:cNvSpPr>
          <p:nvPr>
            <p:ph idx="1" hasCustomPrompt="1"/>
          </p:nvPr>
        </p:nvSpPr>
        <p:spPr bwMode="gray">
          <a:xfrm>
            <a:off x="418447" y="1770063"/>
            <a:ext cx="3715404" cy="3977640"/>
          </a:xfrm>
        </p:spPr>
        <p:txBody>
          <a:bodyPr/>
          <a:lstStyle>
            <a:lvl1pPr>
              <a:defRPr cap="none" baseline="0">
                <a:solidFill>
                  <a:schemeClr val="tx2"/>
                </a:solidFill>
              </a:defRPr>
            </a:lvl1pPr>
            <a:lvl2pPr>
              <a:defRPr baseline="0">
                <a:solidFill>
                  <a:schemeClr val="tx2"/>
                </a:solidFill>
              </a:defRPr>
            </a:lvl2pPr>
            <a:lvl3pPr>
              <a:defRPr>
                <a:solidFill>
                  <a:schemeClr val="tx2"/>
                </a:solidFill>
              </a:defRPr>
            </a:lvl3pPr>
            <a:lvl4pPr>
              <a:defRPr>
                <a:solidFill>
                  <a:schemeClr val="tx2"/>
                </a:solidFill>
              </a:defRPr>
            </a:lvl4pPr>
            <a:lvl5pPr>
              <a:defRPr baseline="0">
                <a:solidFill>
                  <a:schemeClr val="tx2"/>
                </a:solidFill>
              </a:defRPr>
            </a:lvl5pPr>
            <a:lvl6pPr>
              <a:defRPr/>
            </a:lvl6pPr>
            <a:lvl7pPr>
              <a:defRPr/>
            </a:lvl7pPr>
            <a:lvl8pPr>
              <a:defRPr/>
            </a:lvl8pPr>
            <a:lvl9pPr>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
        <p:nvSpPr>
          <p:cNvPr id="4" name="Picture Placeholder 6">
            <a:extLst>
              <a:ext uri="{FF2B5EF4-FFF2-40B4-BE49-F238E27FC236}">
                <a16:creationId xmlns:a16="http://schemas.microsoft.com/office/drawing/2014/main" id="{12697E3D-9970-40A4-9967-1A38ED528B30}"/>
              </a:ext>
            </a:extLst>
          </p:cNvPr>
          <p:cNvSpPr>
            <a:spLocks noGrp="1"/>
          </p:cNvSpPr>
          <p:nvPr>
            <p:ph type="pic" sz="quarter" idx="16" hasCustomPrompt="1"/>
          </p:nvPr>
        </p:nvSpPr>
        <p:spPr>
          <a:xfrm>
            <a:off x="4568827" y="0"/>
            <a:ext cx="4575174" cy="6858000"/>
          </a:xfrm>
          <a:prstGeom prst="rect">
            <a:avLst/>
          </a:prstGeom>
          <a:solidFill>
            <a:schemeClr val="bg1">
              <a:lumMod val="85000"/>
            </a:schemeClr>
          </a:solidFill>
        </p:spPr>
        <p:txBody>
          <a:bodyPr anchor="ctr"/>
          <a:lstStyle>
            <a:lvl1pPr algn="ctr">
              <a:spcBef>
                <a:spcPts val="0"/>
              </a:spcBef>
              <a:spcAft>
                <a:spcPts val="0"/>
              </a:spcAft>
              <a:defRPr sz="4951" b="1">
                <a:solidFill>
                  <a:schemeClr val="bg2"/>
                </a:solidFill>
              </a:defRPr>
            </a:lvl1pPr>
          </a:lstStyle>
          <a:p>
            <a:br>
              <a:rPr lang="en-US"/>
            </a:br>
            <a:r>
              <a:rPr lang="en-US"/>
              <a:t>IMAGE</a:t>
            </a:r>
            <a:br>
              <a:rPr lang="en-US"/>
            </a:br>
            <a:br>
              <a:rPr lang="en-US"/>
            </a:br>
            <a:br>
              <a:rPr lang="en-US"/>
            </a:br>
            <a:endParaRPr lang="en-US"/>
          </a:p>
        </p:txBody>
      </p:sp>
    </p:spTree>
    <p:extLst>
      <p:ext uri="{BB962C8B-B14F-4D97-AF65-F5344CB8AC3E}">
        <p14:creationId xmlns:p14="http://schemas.microsoft.com/office/powerpoint/2010/main" val="3002402293"/>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ext and image left">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12697E3D-9970-40A4-9967-1A38ED528B30}"/>
              </a:ext>
            </a:extLst>
          </p:cNvPr>
          <p:cNvSpPr>
            <a:spLocks noGrp="1"/>
          </p:cNvSpPr>
          <p:nvPr>
            <p:ph type="pic" sz="quarter" idx="16" hasCustomPrompt="1"/>
          </p:nvPr>
        </p:nvSpPr>
        <p:spPr>
          <a:xfrm>
            <a:off x="-1" y="0"/>
            <a:ext cx="4568825" cy="6858000"/>
          </a:xfrm>
          <a:prstGeom prst="rect">
            <a:avLst/>
          </a:prstGeom>
          <a:solidFill>
            <a:schemeClr val="bg1">
              <a:lumMod val="85000"/>
            </a:schemeClr>
          </a:solidFill>
        </p:spPr>
        <p:txBody>
          <a:bodyPr anchor="ctr"/>
          <a:lstStyle>
            <a:lvl1pPr algn="ctr">
              <a:spcBef>
                <a:spcPts val="0"/>
              </a:spcBef>
              <a:spcAft>
                <a:spcPts val="0"/>
              </a:spcAft>
              <a:defRPr sz="4951" b="1">
                <a:solidFill>
                  <a:schemeClr val="bg2"/>
                </a:solidFill>
              </a:defRPr>
            </a:lvl1pPr>
          </a:lstStyle>
          <a:p>
            <a:br>
              <a:rPr lang="en-US"/>
            </a:br>
            <a:r>
              <a:rPr lang="en-US"/>
              <a:t>IMAGE</a:t>
            </a:r>
            <a:br>
              <a:rPr lang="en-US"/>
            </a:br>
            <a:br>
              <a:rPr lang="en-US"/>
            </a:br>
            <a:br>
              <a:rPr lang="en-US"/>
            </a:br>
            <a:endParaRPr lang="en-US"/>
          </a:p>
        </p:txBody>
      </p:sp>
      <p:sp>
        <p:nvSpPr>
          <p:cNvPr id="2" name="Title 1"/>
          <p:cNvSpPr>
            <a:spLocks noGrp="1"/>
          </p:cNvSpPr>
          <p:nvPr>
            <p:ph type="title" hasCustomPrompt="1"/>
          </p:nvPr>
        </p:nvSpPr>
        <p:spPr>
          <a:xfrm>
            <a:off x="5019676" y="530351"/>
            <a:ext cx="3660775" cy="713232"/>
          </a:xfrm>
        </p:spPr>
        <p:txBody>
          <a:bodyPr/>
          <a:lstStyle>
            <a:lvl1pPr>
              <a:defRPr>
                <a:solidFill>
                  <a:schemeClr val="tx2"/>
                </a:solidFill>
              </a:defRPr>
            </a:lvl1pPr>
          </a:lstStyle>
          <a:p>
            <a:r>
              <a:rPr lang="en-US"/>
              <a:t>Click to add title for image and text slide</a:t>
            </a:r>
          </a:p>
        </p:txBody>
      </p:sp>
      <p:sp>
        <p:nvSpPr>
          <p:cNvPr id="6" name="Content Placeholder 2"/>
          <p:cNvSpPr>
            <a:spLocks noGrp="1"/>
          </p:cNvSpPr>
          <p:nvPr>
            <p:ph idx="1" hasCustomPrompt="1"/>
          </p:nvPr>
        </p:nvSpPr>
        <p:spPr bwMode="gray">
          <a:xfrm>
            <a:off x="5019675" y="1773581"/>
            <a:ext cx="3635437" cy="3977640"/>
          </a:xfrm>
        </p:spPr>
        <p:txBody>
          <a:bodyPr/>
          <a:lstStyle>
            <a:lvl1pPr>
              <a:buClrTx/>
              <a:defRPr cap="none" baseline="0">
                <a:solidFill>
                  <a:schemeClr val="tx2"/>
                </a:solidFill>
              </a:defRPr>
            </a:lvl1pPr>
            <a:lvl2pPr>
              <a:buClrTx/>
              <a:defRPr>
                <a:solidFill>
                  <a:schemeClr val="tx2"/>
                </a:solidFill>
              </a:defRPr>
            </a:lvl2pPr>
            <a:lvl3pPr>
              <a:buClrTx/>
              <a:defRPr>
                <a:solidFill>
                  <a:schemeClr val="tx2"/>
                </a:solidFill>
              </a:defRPr>
            </a:lvl3pPr>
            <a:lvl4pPr>
              <a:buClrTx/>
              <a:defRPr>
                <a:solidFill>
                  <a:schemeClr val="tx2"/>
                </a:solidFill>
              </a:defRPr>
            </a:lvl4pPr>
            <a:lvl5pPr>
              <a:buClrTx/>
              <a:defRPr>
                <a:solidFill>
                  <a:schemeClr val="tx2"/>
                </a:solidFill>
              </a:defRPr>
            </a:lvl5pPr>
            <a:lvl6pPr>
              <a:buClrTx/>
              <a:defRPr/>
            </a:lvl6pPr>
            <a:lvl7pPr>
              <a:buClrTx/>
              <a:defRPr/>
            </a:lvl7pPr>
            <a:lvl8pPr>
              <a:buClrTx/>
              <a:defRPr/>
            </a:lvl8pPr>
            <a:lvl9pPr>
              <a:buClrTx/>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Tree>
    <p:extLst>
      <p:ext uri="{BB962C8B-B14F-4D97-AF65-F5344CB8AC3E}">
        <p14:creationId xmlns:p14="http://schemas.microsoft.com/office/powerpoint/2010/main" val="825885816"/>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ext and Infographic Righ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5139F72-CEC0-495F-8477-192D60A880E2}"/>
              </a:ext>
            </a:extLst>
          </p:cNvPr>
          <p:cNvSpPr/>
          <p:nvPr userDrawn="1"/>
        </p:nvSpPr>
        <p:spPr>
          <a:xfrm>
            <a:off x="4572000" y="0"/>
            <a:ext cx="457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mn-lt"/>
              <a:cs typeface="Arial" panose="020B0604020202020204" pitchFamily="34" charset="0"/>
            </a:endParaRPr>
          </a:p>
        </p:txBody>
      </p:sp>
      <p:sp>
        <p:nvSpPr>
          <p:cNvPr id="2" name="Title 1"/>
          <p:cNvSpPr>
            <a:spLocks noGrp="1"/>
          </p:cNvSpPr>
          <p:nvPr>
            <p:ph type="title" hasCustomPrompt="1"/>
          </p:nvPr>
        </p:nvSpPr>
        <p:spPr>
          <a:xfrm>
            <a:off x="418446" y="530351"/>
            <a:ext cx="3715404" cy="713232"/>
          </a:xfrm>
        </p:spPr>
        <p:txBody>
          <a:bodyPr/>
          <a:lstStyle>
            <a:lvl1pPr>
              <a:defRPr baseline="0">
                <a:solidFill>
                  <a:schemeClr val="tx2"/>
                </a:solidFill>
              </a:defRPr>
            </a:lvl1pPr>
          </a:lstStyle>
          <a:p>
            <a:r>
              <a:rPr lang="en-US"/>
              <a:t>Click to add title for text, infographic</a:t>
            </a:r>
          </a:p>
        </p:txBody>
      </p:sp>
      <p:sp>
        <p:nvSpPr>
          <p:cNvPr id="6" name="Content Placeholder 2"/>
          <p:cNvSpPr>
            <a:spLocks noGrp="1"/>
          </p:cNvSpPr>
          <p:nvPr>
            <p:ph idx="1" hasCustomPrompt="1"/>
          </p:nvPr>
        </p:nvSpPr>
        <p:spPr bwMode="gray">
          <a:xfrm>
            <a:off x="418448" y="1773581"/>
            <a:ext cx="3715403" cy="3977640"/>
          </a:xfrm>
        </p:spPr>
        <p:txBody>
          <a:bodyPr/>
          <a:lstStyle>
            <a:lvl1pPr>
              <a:defRPr cap="none" baseline="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lvl6pPr>
            <a:lvl7pPr>
              <a:defRPr/>
            </a:lvl7pPr>
            <a:lvl8pPr>
              <a:defRPr/>
            </a:lvl8pPr>
            <a:lvl9pPr>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
        <p:nvSpPr>
          <p:cNvPr id="7" name="Freeform 5"/>
          <p:cNvSpPr>
            <a:spLocks noEditPoints="1"/>
          </p:cNvSpPr>
          <p:nvPr userDrawn="1"/>
        </p:nvSpPr>
        <p:spPr bwMode="auto">
          <a:xfrm>
            <a:off x="7800349" y="6352940"/>
            <a:ext cx="932402" cy="18053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68598" tIns="34299" rIns="68598" bIns="34299"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007978985"/>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ext and Infographic Lef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5139F72-CEC0-495F-8477-192D60A880E2}"/>
              </a:ext>
            </a:extLst>
          </p:cNvPr>
          <p:cNvSpPr/>
          <p:nvPr userDrawn="1"/>
        </p:nvSpPr>
        <p:spPr>
          <a:xfrm>
            <a:off x="1" y="0"/>
            <a:ext cx="457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mn-lt"/>
              <a:cs typeface="Arial" panose="020B0604020202020204" pitchFamily="34" charset="0"/>
            </a:endParaRPr>
          </a:p>
        </p:txBody>
      </p:sp>
      <p:sp>
        <p:nvSpPr>
          <p:cNvPr id="2" name="Title 1"/>
          <p:cNvSpPr>
            <a:spLocks noGrp="1"/>
          </p:cNvSpPr>
          <p:nvPr>
            <p:ph type="title" hasCustomPrompt="1"/>
          </p:nvPr>
        </p:nvSpPr>
        <p:spPr>
          <a:xfrm>
            <a:off x="5019675" y="530351"/>
            <a:ext cx="3660774" cy="713232"/>
          </a:xfrm>
        </p:spPr>
        <p:txBody>
          <a:bodyPr/>
          <a:lstStyle>
            <a:lvl1pPr>
              <a:defRPr>
                <a:solidFill>
                  <a:schemeClr val="tx2"/>
                </a:solidFill>
              </a:defRPr>
            </a:lvl1pPr>
          </a:lstStyle>
          <a:p>
            <a:r>
              <a:rPr lang="en-US"/>
              <a:t>Click to add title for text, infographic</a:t>
            </a:r>
          </a:p>
        </p:txBody>
      </p:sp>
      <p:sp>
        <p:nvSpPr>
          <p:cNvPr id="6" name="Content Placeholder 2"/>
          <p:cNvSpPr>
            <a:spLocks noGrp="1"/>
          </p:cNvSpPr>
          <p:nvPr>
            <p:ph idx="1" hasCustomPrompt="1"/>
          </p:nvPr>
        </p:nvSpPr>
        <p:spPr bwMode="gray">
          <a:xfrm>
            <a:off x="5019676" y="1773581"/>
            <a:ext cx="3660775" cy="3977640"/>
          </a:xfrm>
        </p:spPr>
        <p:txBody>
          <a:bodyPr/>
          <a:lstStyle>
            <a:lvl1pPr>
              <a:defRPr cap="none" baseline="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lvl6pPr>
            <a:lvl7pPr>
              <a:defRPr/>
            </a:lvl7pPr>
            <a:lvl8pPr>
              <a:defRPr/>
            </a:lvl8pPr>
            <a:lvl9pPr>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
        <p:nvSpPr>
          <p:cNvPr id="10" name="Content Placeholder 8">
            <a:extLst>
              <a:ext uri="{FF2B5EF4-FFF2-40B4-BE49-F238E27FC236}">
                <a16:creationId xmlns:a16="http://schemas.microsoft.com/office/drawing/2014/main" id="{935A177A-64AC-49B1-9D97-25A4DB841CAD}"/>
              </a:ext>
            </a:extLst>
          </p:cNvPr>
          <p:cNvSpPr txBox="1">
            <a:spLocks/>
          </p:cNvSpPr>
          <p:nvPr userDrawn="1"/>
        </p:nvSpPr>
        <p:spPr>
          <a:xfrm>
            <a:off x="418447" y="6376946"/>
            <a:ext cx="264344" cy="228600"/>
          </a:xfrm>
          <a:prstGeom prst="rect">
            <a:avLst/>
          </a:prstGeom>
        </p:spPr>
        <p:txBody>
          <a:bodyPr lIns="0" r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fld id="{38743595-4496-5147-A886-7D133864DF76}" type="slidenum">
              <a:rPr lang="en-US" sz="750" b="1" smtClean="0">
                <a:solidFill>
                  <a:schemeClr val="bg1"/>
                </a:solidFill>
                <a:latin typeface="+mn-lt"/>
                <a:ea typeface="Open Sans" panose="020B0606030504020204" pitchFamily="34" charset="0"/>
                <a:cs typeface="Arial" panose="020B0604020202020204" pitchFamily="34" charset="0"/>
              </a:rPr>
              <a:pPr algn="l"/>
              <a:t>‹#›</a:t>
            </a:fld>
            <a:endParaRPr lang="en-US" sz="750" b="1">
              <a:solidFill>
                <a:schemeClr val="bg1"/>
              </a:solidFill>
              <a:latin typeface="+mn-lt"/>
              <a:ea typeface="Open Sans" panose="020B0606030504020204" pitchFamily="34" charset="0"/>
              <a:cs typeface="Arial" panose="020B0604020202020204" pitchFamily="34" charset="0"/>
            </a:endParaRPr>
          </a:p>
        </p:txBody>
      </p:sp>
      <p:sp>
        <p:nvSpPr>
          <p:cNvPr id="11" name="Content Placeholder 8">
            <a:extLst>
              <a:ext uri="{FF2B5EF4-FFF2-40B4-BE49-F238E27FC236}">
                <a16:creationId xmlns:a16="http://schemas.microsoft.com/office/drawing/2014/main" id="{F35D44D1-CF2C-4331-B380-083F7ABF73CB}"/>
              </a:ext>
            </a:extLst>
          </p:cNvPr>
          <p:cNvSpPr txBox="1">
            <a:spLocks/>
          </p:cNvSpPr>
          <p:nvPr userDrawn="1"/>
        </p:nvSpPr>
        <p:spPr>
          <a:xfrm>
            <a:off x="644821" y="6376946"/>
            <a:ext cx="2895163" cy="228600"/>
          </a:xfrm>
          <a:prstGeom prst="rect">
            <a:avLst/>
          </a:prstGeom>
        </p:spPr>
        <p:txBody>
          <a:bodyPr lIns="0" tIns="0" rIns="0" b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600" b="0" i="0" kern="1200">
                <a:solidFill>
                  <a:schemeClr val="bg1"/>
                </a:solidFill>
                <a:latin typeface="+mn-lt"/>
                <a:ea typeface="+mn-ea"/>
                <a:cs typeface="Arial" panose="020B0604020202020204" pitchFamily="34" charset="0"/>
              </a:rPr>
              <a:t>©2020 Aetna Inc.</a:t>
            </a:r>
          </a:p>
        </p:txBody>
      </p:sp>
    </p:spTree>
    <p:extLst>
      <p:ext uri="{BB962C8B-B14F-4D97-AF65-F5344CB8AC3E}">
        <p14:creationId xmlns:p14="http://schemas.microsoft.com/office/powerpoint/2010/main" val="2721830"/>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Quote or high impact with image">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12697E3D-9970-40A4-9967-1A38ED528B30}"/>
              </a:ext>
            </a:extLst>
          </p:cNvPr>
          <p:cNvSpPr>
            <a:spLocks noGrp="1"/>
          </p:cNvSpPr>
          <p:nvPr>
            <p:ph type="pic" sz="quarter" idx="16" hasCustomPrompt="1"/>
          </p:nvPr>
        </p:nvSpPr>
        <p:spPr>
          <a:xfrm>
            <a:off x="4568826" y="0"/>
            <a:ext cx="4575175" cy="6858000"/>
          </a:xfrm>
          <a:prstGeom prst="rect">
            <a:avLst/>
          </a:prstGeom>
          <a:solidFill>
            <a:schemeClr val="bg1">
              <a:lumMod val="85000"/>
            </a:schemeClr>
          </a:solidFill>
        </p:spPr>
        <p:txBody>
          <a:bodyPr anchor="ctr"/>
          <a:lstStyle>
            <a:lvl1pPr algn="ctr">
              <a:spcBef>
                <a:spcPts val="0"/>
              </a:spcBef>
              <a:spcAft>
                <a:spcPts val="0"/>
              </a:spcAft>
              <a:defRPr sz="4951" b="1">
                <a:solidFill>
                  <a:schemeClr val="bg2"/>
                </a:solidFill>
              </a:defRPr>
            </a:lvl1pPr>
          </a:lstStyle>
          <a:p>
            <a:br>
              <a:rPr lang="en-US"/>
            </a:br>
            <a:r>
              <a:rPr lang="en-US"/>
              <a:t>IMAGE</a:t>
            </a:r>
            <a:br>
              <a:rPr lang="en-US"/>
            </a:br>
            <a:br>
              <a:rPr lang="en-US"/>
            </a:br>
            <a:br>
              <a:rPr lang="en-US"/>
            </a:br>
            <a:endParaRPr lang="en-US"/>
          </a:p>
        </p:txBody>
      </p:sp>
      <p:sp>
        <p:nvSpPr>
          <p:cNvPr id="2" name="Title 1"/>
          <p:cNvSpPr>
            <a:spLocks noGrp="1"/>
          </p:cNvSpPr>
          <p:nvPr>
            <p:ph type="title" hasCustomPrompt="1"/>
          </p:nvPr>
        </p:nvSpPr>
        <p:spPr>
          <a:xfrm>
            <a:off x="418447" y="1764792"/>
            <a:ext cx="3715404" cy="1463040"/>
          </a:xfrm>
        </p:spPr>
        <p:txBody>
          <a:bodyPr/>
          <a:lstStyle>
            <a:lvl1pPr>
              <a:defRPr>
                <a:solidFill>
                  <a:schemeClr val="tx2"/>
                </a:solidFill>
              </a:defRPr>
            </a:lvl1pPr>
          </a:lstStyle>
          <a:p>
            <a:r>
              <a:rPr lang="en-US"/>
              <a:t>Click to add quote with image. Image should reflect the content of the quote.</a:t>
            </a:r>
          </a:p>
        </p:txBody>
      </p:sp>
      <p:sp>
        <p:nvSpPr>
          <p:cNvPr id="7" name="Text Placeholder 7">
            <a:extLst>
              <a:ext uri="{FF2B5EF4-FFF2-40B4-BE49-F238E27FC236}">
                <a16:creationId xmlns:a16="http://schemas.microsoft.com/office/drawing/2014/main" id="{9B722800-BF6A-4FA2-8F5B-598FB160C2FB}"/>
              </a:ext>
            </a:extLst>
          </p:cNvPr>
          <p:cNvSpPr>
            <a:spLocks noGrp="1"/>
          </p:cNvSpPr>
          <p:nvPr>
            <p:ph type="body" sz="quarter" idx="13" hasCustomPrompt="1"/>
          </p:nvPr>
        </p:nvSpPr>
        <p:spPr>
          <a:xfrm>
            <a:off x="418448" y="3590383"/>
            <a:ext cx="3715403" cy="184912"/>
          </a:xfrm>
          <a:prstGeom prst="rect">
            <a:avLst/>
          </a:prstGeom>
          <a:noFill/>
        </p:spPr>
        <p:txBody>
          <a:bodyPr>
            <a:noAutofit/>
          </a:bodyPr>
          <a:lstStyle>
            <a:lvl1pPr>
              <a:defRPr sz="1050" cap="all" baseline="0">
                <a:solidFill>
                  <a:schemeClr val="tx2"/>
                </a:solidFill>
              </a:defRPr>
            </a:lvl1pPr>
          </a:lstStyle>
          <a:p>
            <a:pPr lvl="0"/>
            <a:r>
              <a:rPr lang="en-US"/>
              <a:t>click to add AUTHOR</a:t>
            </a:r>
          </a:p>
        </p:txBody>
      </p:sp>
    </p:spTree>
    <p:extLst>
      <p:ext uri="{BB962C8B-B14F-4D97-AF65-F5344CB8AC3E}">
        <p14:creationId xmlns:p14="http://schemas.microsoft.com/office/powerpoint/2010/main" val="6383943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 Col Right">
    <p:spTree>
      <p:nvGrpSpPr>
        <p:cNvPr id="1" name=""/>
        <p:cNvGrpSpPr/>
        <p:nvPr/>
      </p:nvGrpSpPr>
      <p:grpSpPr>
        <a:xfrm>
          <a:off x="0" y="0"/>
          <a:ext cx="0" cy="0"/>
          <a:chOff x="0" y="0"/>
          <a:chExt cx="0" cy="0"/>
        </a:xfrm>
      </p:grpSpPr>
      <p:sp>
        <p:nvSpPr>
          <p:cNvPr id="5" name="Rectangle 4"/>
          <p:cNvSpPr/>
          <p:nvPr userDrawn="1"/>
        </p:nvSpPr>
        <p:spPr>
          <a:xfrm>
            <a:off x="6846178" y="0"/>
            <a:ext cx="2297822" cy="6858000"/>
          </a:xfrm>
          <a:prstGeom prst="rect">
            <a:avLst/>
          </a:prstGeom>
          <a:solidFill>
            <a:srgbClr val="7D3F9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1350">
              <a:solidFill>
                <a:srgbClr val="FFFFFF"/>
              </a:solidFill>
            </a:endParaRPr>
          </a:p>
        </p:txBody>
      </p:sp>
      <p:sp>
        <p:nvSpPr>
          <p:cNvPr id="2" name="Title 1"/>
          <p:cNvSpPr>
            <a:spLocks noGrp="1"/>
          </p:cNvSpPr>
          <p:nvPr>
            <p:ph type="title" hasCustomPrompt="1"/>
          </p:nvPr>
        </p:nvSpPr>
        <p:spPr>
          <a:xfrm>
            <a:off x="317500" y="320040"/>
            <a:ext cx="6337083" cy="731520"/>
          </a:xfrm>
        </p:spPr>
        <p:txBody>
          <a:bodyPr anchor="ctr"/>
          <a:lstStyle>
            <a:lvl1pPr>
              <a:defRPr sz="2400" b="0">
                <a:solidFill>
                  <a:srgbClr val="7D3F98"/>
                </a:solidFill>
              </a:defRPr>
            </a:lvl1pPr>
          </a:lstStyle>
          <a:p>
            <a:r>
              <a:rPr lang="en-US"/>
              <a:t>Title</a:t>
            </a:r>
          </a:p>
        </p:txBody>
      </p:sp>
      <p:sp>
        <p:nvSpPr>
          <p:cNvPr id="4" name="Content Placeholder 3"/>
          <p:cNvSpPr>
            <a:spLocks noGrp="1"/>
          </p:cNvSpPr>
          <p:nvPr>
            <p:ph sz="quarter" idx="10" hasCustomPrompt="1"/>
          </p:nvPr>
        </p:nvSpPr>
        <p:spPr>
          <a:xfrm>
            <a:off x="317500" y="1330324"/>
            <a:ext cx="6334136" cy="4846320"/>
          </a:xfrm>
        </p:spPr>
        <p:txBody>
          <a:bodyPr/>
          <a:lstStyle>
            <a:lvl1pPr>
              <a:spcBef>
                <a:spcPts val="1200"/>
              </a:spcBef>
              <a:defRPr sz="1400"/>
            </a:lvl1pPr>
            <a:lvl2pPr>
              <a:defRPr sz="1400"/>
            </a:lvl2pPr>
            <a:lvl3pPr>
              <a:defRPr sz="1400"/>
            </a:lvl3pPr>
            <a:lvl4pPr>
              <a:defRPr sz="1350"/>
            </a:lvl4pPr>
            <a:lvl5pPr>
              <a:defRPr sz="1350"/>
            </a:lvl5pPr>
          </a:lstStyle>
          <a:p>
            <a:pPr lvl="0"/>
            <a:r>
              <a:rPr lang="en-US"/>
              <a:t>First-level</a:t>
            </a:r>
          </a:p>
          <a:p>
            <a:pPr lvl="1"/>
            <a:r>
              <a:rPr lang="en-US"/>
              <a:t>Second-level</a:t>
            </a:r>
          </a:p>
          <a:p>
            <a:pPr lvl="2"/>
            <a:r>
              <a:rPr lang="en-US"/>
              <a:t>Third-level</a:t>
            </a:r>
          </a:p>
        </p:txBody>
      </p:sp>
      <p:sp>
        <p:nvSpPr>
          <p:cNvPr id="8" name="Content Placeholder 8"/>
          <p:cNvSpPr txBox="1">
            <a:spLocks/>
          </p:cNvSpPr>
          <p:nvPr userDrawn="1"/>
        </p:nvSpPr>
        <p:spPr>
          <a:xfrm>
            <a:off x="8379106" y="6418626"/>
            <a:ext cx="550870" cy="228600"/>
          </a:xfrm>
          <a:prstGeom prst="rect">
            <a:avLst/>
          </a:prstGeom>
        </p:spPr>
        <p:txBody>
          <a:bodyPr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b="0" i="0">
                <a:solidFill>
                  <a:srgbClr val="FFFFFF"/>
                </a:solidFill>
                <a:latin typeface="Open Sans" charset="0"/>
                <a:ea typeface="Open Sans" charset="0"/>
                <a:cs typeface="Open Sans" charset="0"/>
              </a:rPr>
              <a:t> </a:t>
            </a:r>
            <a:fld id="{38743595-4496-5147-A886-7D133864DF76}" type="slidenum">
              <a:rPr lang="en-US" sz="1000" b="0" i="0" smtClean="0">
                <a:solidFill>
                  <a:srgbClr val="FFFFFF"/>
                </a:solidFill>
                <a:latin typeface="Open Sans" charset="0"/>
                <a:ea typeface="Open Sans" charset="0"/>
                <a:cs typeface="Open Sans" charset="0"/>
              </a:rPr>
              <a:pPr algn="r"/>
              <a:t>‹#›</a:t>
            </a:fld>
            <a:endParaRPr lang="en-US" sz="1000" b="0" i="0">
              <a:solidFill>
                <a:srgbClr val="FFFFFF"/>
              </a:solidFill>
              <a:latin typeface="Open Sans" charset="0"/>
              <a:ea typeface="Open Sans" charset="0"/>
              <a:cs typeface="Open Sans" charset="0"/>
            </a:endParaRPr>
          </a:p>
        </p:txBody>
      </p:sp>
      <p:cxnSp>
        <p:nvCxnSpPr>
          <p:cNvPr id="7" name="Straight Connector 6"/>
          <p:cNvCxnSpPr/>
          <p:nvPr userDrawn="1"/>
        </p:nvCxnSpPr>
        <p:spPr>
          <a:xfrm>
            <a:off x="320040" y="1051560"/>
            <a:ext cx="6327648"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Quote or high impac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884651" y="2180108"/>
            <a:ext cx="5378073" cy="1463040"/>
          </a:xfrm>
        </p:spPr>
        <p:txBody>
          <a:bodyPr/>
          <a:lstStyle>
            <a:lvl1pPr>
              <a:defRPr>
                <a:solidFill>
                  <a:schemeClr val="tx2"/>
                </a:solidFill>
              </a:defRPr>
            </a:lvl1pPr>
          </a:lstStyle>
          <a:p>
            <a:r>
              <a:rPr lang="en-US"/>
              <a:t>Click to add quote.</a:t>
            </a:r>
          </a:p>
        </p:txBody>
      </p:sp>
      <p:sp>
        <p:nvSpPr>
          <p:cNvPr id="7" name="Text Placeholder 7">
            <a:extLst>
              <a:ext uri="{FF2B5EF4-FFF2-40B4-BE49-F238E27FC236}">
                <a16:creationId xmlns:a16="http://schemas.microsoft.com/office/drawing/2014/main" id="{9B722800-BF6A-4FA2-8F5B-598FB160C2FB}"/>
              </a:ext>
            </a:extLst>
          </p:cNvPr>
          <p:cNvSpPr>
            <a:spLocks noGrp="1"/>
          </p:cNvSpPr>
          <p:nvPr>
            <p:ph type="body" sz="quarter" idx="13" hasCustomPrompt="1"/>
          </p:nvPr>
        </p:nvSpPr>
        <p:spPr>
          <a:xfrm>
            <a:off x="1884651" y="4020924"/>
            <a:ext cx="3429893" cy="161925"/>
          </a:xfrm>
          <a:prstGeom prst="rect">
            <a:avLst/>
          </a:prstGeom>
          <a:noFill/>
        </p:spPr>
        <p:txBody>
          <a:bodyPr>
            <a:noAutofit/>
          </a:bodyPr>
          <a:lstStyle>
            <a:lvl1pPr>
              <a:defRPr sz="1050" cap="all" baseline="0">
                <a:solidFill>
                  <a:schemeClr val="tx2"/>
                </a:solidFill>
              </a:defRPr>
            </a:lvl1pPr>
          </a:lstStyle>
          <a:p>
            <a:pPr lvl="0"/>
            <a:r>
              <a:rPr lang="en-US"/>
              <a:t>click to add AUTHOR</a:t>
            </a:r>
          </a:p>
        </p:txBody>
      </p:sp>
    </p:spTree>
    <p:extLst>
      <p:ext uri="{BB962C8B-B14F-4D97-AF65-F5344CB8AC3E}">
        <p14:creationId xmlns:p14="http://schemas.microsoft.com/office/powerpoint/2010/main" val="64361137"/>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Quote or high impact on viole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5139F72-CEC0-495F-8477-192D60A880E2}"/>
              </a:ext>
            </a:extLst>
          </p:cNvPr>
          <p:cNvSpPr/>
          <p:nvPr userDrawn="1"/>
        </p:nvSpPr>
        <p:spPr>
          <a:xfrm>
            <a:off x="-1" y="0"/>
            <a:ext cx="914400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mn-lt"/>
              <a:cs typeface="Arial" panose="020B0604020202020204" pitchFamily="34" charset="0"/>
            </a:endParaRPr>
          </a:p>
        </p:txBody>
      </p:sp>
      <p:sp>
        <p:nvSpPr>
          <p:cNvPr id="5" name="Content Placeholder 8">
            <a:extLst>
              <a:ext uri="{FF2B5EF4-FFF2-40B4-BE49-F238E27FC236}">
                <a16:creationId xmlns:a16="http://schemas.microsoft.com/office/drawing/2014/main" id="{935A177A-64AC-49B1-9D97-25A4DB841CAD}"/>
              </a:ext>
            </a:extLst>
          </p:cNvPr>
          <p:cNvSpPr txBox="1">
            <a:spLocks/>
          </p:cNvSpPr>
          <p:nvPr userDrawn="1"/>
        </p:nvSpPr>
        <p:spPr>
          <a:xfrm>
            <a:off x="418447" y="6376946"/>
            <a:ext cx="264344" cy="228600"/>
          </a:xfrm>
          <a:prstGeom prst="rect">
            <a:avLst/>
          </a:prstGeom>
        </p:spPr>
        <p:txBody>
          <a:bodyPr lIns="0" r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fld id="{38743595-4496-5147-A886-7D133864DF76}" type="slidenum">
              <a:rPr lang="en-US" sz="750" b="1" smtClean="0">
                <a:solidFill>
                  <a:schemeClr val="bg1"/>
                </a:solidFill>
                <a:latin typeface="+mn-lt"/>
                <a:ea typeface="Open Sans" panose="020B0606030504020204" pitchFamily="34" charset="0"/>
                <a:cs typeface="Arial" panose="020B0604020202020204" pitchFamily="34" charset="0"/>
              </a:rPr>
              <a:pPr algn="l"/>
              <a:t>‹#›</a:t>
            </a:fld>
            <a:endParaRPr lang="en-US" sz="750" b="1">
              <a:solidFill>
                <a:schemeClr val="bg1"/>
              </a:solidFill>
              <a:latin typeface="+mn-lt"/>
              <a:ea typeface="Open Sans" panose="020B0606030504020204" pitchFamily="34" charset="0"/>
              <a:cs typeface="Arial" panose="020B0604020202020204" pitchFamily="34" charset="0"/>
            </a:endParaRPr>
          </a:p>
        </p:txBody>
      </p:sp>
      <p:sp>
        <p:nvSpPr>
          <p:cNvPr id="6" name="Content Placeholder 8">
            <a:extLst>
              <a:ext uri="{FF2B5EF4-FFF2-40B4-BE49-F238E27FC236}">
                <a16:creationId xmlns:a16="http://schemas.microsoft.com/office/drawing/2014/main" id="{F35D44D1-CF2C-4331-B380-083F7ABF73CB}"/>
              </a:ext>
            </a:extLst>
          </p:cNvPr>
          <p:cNvSpPr txBox="1">
            <a:spLocks/>
          </p:cNvSpPr>
          <p:nvPr userDrawn="1"/>
        </p:nvSpPr>
        <p:spPr>
          <a:xfrm>
            <a:off x="644821" y="6376946"/>
            <a:ext cx="2895163" cy="228600"/>
          </a:xfrm>
          <a:prstGeom prst="rect">
            <a:avLst/>
          </a:prstGeom>
        </p:spPr>
        <p:txBody>
          <a:bodyPr lIns="0" tIns="0" rIns="0" b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600" b="0" i="0" kern="1200">
                <a:solidFill>
                  <a:schemeClr val="bg1"/>
                </a:solidFill>
                <a:latin typeface="+mn-lt"/>
                <a:ea typeface="+mn-ea"/>
                <a:cs typeface="Arial" panose="020B0604020202020204" pitchFamily="34" charset="0"/>
              </a:rPr>
              <a:t>©2020 Aetna Inc.</a:t>
            </a:r>
          </a:p>
        </p:txBody>
      </p:sp>
      <p:sp>
        <p:nvSpPr>
          <p:cNvPr id="2" name="Title 1"/>
          <p:cNvSpPr>
            <a:spLocks noGrp="1"/>
          </p:cNvSpPr>
          <p:nvPr>
            <p:ph type="title" hasCustomPrompt="1"/>
          </p:nvPr>
        </p:nvSpPr>
        <p:spPr>
          <a:xfrm>
            <a:off x="1884651" y="2180108"/>
            <a:ext cx="5378073" cy="1463040"/>
          </a:xfrm>
        </p:spPr>
        <p:txBody>
          <a:bodyPr/>
          <a:lstStyle>
            <a:lvl1pPr>
              <a:defRPr>
                <a:solidFill>
                  <a:schemeClr val="bg1"/>
                </a:solidFill>
              </a:defRPr>
            </a:lvl1pPr>
          </a:lstStyle>
          <a:p>
            <a:r>
              <a:rPr lang="en-US"/>
              <a:t>Click to add quote.</a:t>
            </a:r>
          </a:p>
        </p:txBody>
      </p:sp>
      <p:sp>
        <p:nvSpPr>
          <p:cNvPr id="7" name="Text Placeholder 7">
            <a:extLst>
              <a:ext uri="{FF2B5EF4-FFF2-40B4-BE49-F238E27FC236}">
                <a16:creationId xmlns:a16="http://schemas.microsoft.com/office/drawing/2014/main" id="{9B722800-BF6A-4FA2-8F5B-598FB160C2FB}"/>
              </a:ext>
            </a:extLst>
          </p:cNvPr>
          <p:cNvSpPr>
            <a:spLocks noGrp="1"/>
          </p:cNvSpPr>
          <p:nvPr>
            <p:ph type="body" sz="quarter" idx="13" hasCustomPrompt="1"/>
          </p:nvPr>
        </p:nvSpPr>
        <p:spPr>
          <a:xfrm>
            <a:off x="1884651" y="4020924"/>
            <a:ext cx="3429893" cy="161925"/>
          </a:xfrm>
          <a:prstGeom prst="rect">
            <a:avLst/>
          </a:prstGeom>
          <a:noFill/>
        </p:spPr>
        <p:txBody>
          <a:bodyPr>
            <a:noAutofit/>
          </a:bodyPr>
          <a:lstStyle>
            <a:lvl1pPr>
              <a:defRPr sz="1050" cap="all" baseline="0">
                <a:solidFill>
                  <a:schemeClr val="bg1"/>
                </a:solidFill>
              </a:defRPr>
            </a:lvl1pPr>
          </a:lstStyle>
          <a:p>
            <a:pPr lvl="0"/>
            <a:r>
              <a:rPr lang="en-US"/>
              <a:t>click to add AUTHOR</a:t>
            </a:r>
          </a:p>
        </p:txBody>
      </p:sp>
      <p:sp>
        <p:nvSpPr>
          <p:cNvPr id="8" name="Freeform 5"/>
          <p:cNvSpPr>
            <a:spLocks noEditPoints="1"/>
          </p:cNvSpPr>
          <p:nvPr userDrawn="1"/>
        </p:nvSpPr>
        <p:spPr bwMode="auto">
          <a:xfrm>
            <a:off x="7800349" y="6352940"/>
            <a:ext cx="932402" cy="18053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68598" tIns="34299" rIns="68598" bIns="34299"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135228079"/>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Next steps">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25AEC46-6D54-4EEC-956E-3477AF6588BC}"/>
              </a:ext>
            </a:extLst>
          </p:cNvPr>
          <p:cNvSpPr txBox="1"/>
          <p:nvPr userDrawn="1"/>
        </p:nvSpPr>
        <p:spPr>
          <a:xfrm>
            <a:off x="374904" y="378060"/>
            <a:ext cx="4027232" cy="710619"/>
          </a:xfrm>
          <a:prstGeom prst="rect">
            <a:avLst/>
          </a:prstGeom>
          <a:noFill/>
        </p:spPr>
        <p:txBody>
          <a:bodyPr wrap="square" lIns="0" tIns="0" rIns="0" bIns="0" rtlCol="0">
            <a:noAutofit/>
          </a:bodyPr>
          <a:lstStyle/>
          <a:p>
            <a:pPr marL="0" marR="0" indent="0" algn="l" defTabSz="342660" rtl="0" eaLnBrk="1" fontAlgn="base" latinLnBrk="0" hangingPunct="1">
              <a:lnSpc>
                <a:spcPct val="100000"/>
              </a:lnSpc>
              <a:spcBef>
                <a:spcPts val="900"/>
              </a:spcBef>
              <a:spcAft>
                <a:spcPts val="0"/>
              </a:spcAft>
              <a:buClrTx/>
              <a:buSzTx/>
              <a:buFontTx/>
              <a:buNone/>
              <a:tabLst/>
            </a:pPr>
            <a:r>
              <a:rPr lang="en-US" sz="3601" b="1">
                <a:solidFill>
                  <a:schemeClr val="accent6"/>
                </a:solidFill>
                <a:latin typeface="+mn-lt"/>
                <a:cs typeface="Arial" panose="020B0604020202020204" pitchFamily="34" charset="0"/>
              </a:rPr>
              <a:t>Next steps</a:t>
            </a:r>
          </a:p>
        </p:txBody>
      </p:sp>
      <p:sp>
        <p:nvSpPr>
          <p:cNvPr id="11" name="Content Placeholder 2"/>
          <p:cNvSpPr>
            <a:spLocks noGrp="1"/>
          </p:cNvSpPr>
          <p:nvPr>
            <p:ph sz="half" idx="1" hasCustomPrompt="1"/>
          </p:nvPr>
        </p:nvSpPr>
        <p:spPr bwMode="gray">
          <a:xfrm>
            <a:off x="1481328" y="2054488"/>
            <a:ext cx="1883664" cy="3694464"/>
          </a:xfrm>
        </p:spPr>
        <p:txBody>
          <a:bodyPr vert="horz" lIns="0" tIns="0" rIns="0" bIns="0" rtlCol="0">
            <a:noAutofit/>
          </a:bodyPr>
          <a:lstStyle>
            <a:lvl1pPr algn="ctr">
              <a:buClrTx/>
              <a:defRPr lang="en-US" sz="2401" b="1" cap="none" baseline="0" dirty="0" smtClean="0">
                <a:solidFill>
                  <a:schemeClr val="accent2"/>
                </a:solidFill>
              </a:defRPr>
            </a:lvl1pPr>
            <a:lvl2pPr marL="0" indent="0" algn="ctr">
              <a:spcBef>
                <a:spcPts val="2701"/>
              </a:spcBef>
              <a:buClrTx/>
              <a:buNone/>
              <a:defRPr lang="en-US" dirty="0" smtClean="0">
                <a:solidFill>
                  <a:schemeClr val="tx2"/>
                </a:solidFill>
              </a:defRPr>
            </a:lvl2pPr>
            <a:lvl3pPr marL="131004" indent="-131004" algn="l">
              <a:spcBef>
                <a:spcPts val="900"/>
              </a:spcBef>
              <a:buClrTx/>
              <a:buFont typeface="Arial" panose="020B0604020202020204" pitchFamily="34" charset="0"/>
              <a:buChar char="•"/>
              <a:defRPr lang="en-US" sz="1050" baseline="0" dirty="0" smtClean="0">
                <a:solidFill>
                  <a:schemeClr val="tx2"/>
                </a:solidFill>
              </a:defRPr>
            </a:lvl3pPr>
            <a:lvl4pPr marL="260817" indent="-129813" algn="l">
              <a:buClrTx/>
              <a:buFont typeface="Arial" panose="020B0604020202020204" pitchFamily="34" charset="0"/>
              <a:buChar char="–"/>
              <a:defRPr lang="en-US" baseline="0" dirty="0" smtClean="0">
                <a:solidFill>
                  <a:schemeClr val="tx2"/>
                </a:solidFill>
              </a:defRPr>
            </a:lvl4pPr>
            <a:lvl5pPr marL="383483" indent="-122667" algn="l">
              <a:buClrTx/>
              <a:buFont typeface="Arial" panose="020B0604020202020204" pitchFamily="34" charset="0"/>
              <a:buChar char="•"/>
              <a:defRPr lang="en-US" dirty="0">
                <a:solidFill>
                  <a:schemeClr val="tx2"/>
                </a:solidFill>
              </a:defRPr>
            </a:lvl5pPr>
            <a:lvl6pPr marL="514487" indent="-131004" algn="l">
              <a:buClrTx/>
              <a:buFont typeface="Arial" panose="020B0604020202020204" pitchFamily="34" charset="0"/>
              <a:buChar char="–"/>
              <a:defRPr baseline="0">
                <a:solidFill>
                  <a:schemeClr val="tx2"/>
                </a:solidFill>
              </a:defRPr>
            </a:lvl6pPr>
            <a:lvl7pPr algn="l">
              <a:buClrTx/>
              <a:defRPr/>
            </a:lvl7pPr>
            <a:lvl8pPr algn="l">
              <a:buClrTx/>
              <a:defRPr/>
            </a:lvl8pPr>
            <a:lvl9pPr algn="l">
              <a:buClrTx/>
              <a:defRPr/>
            </a:lvl9pPr>
          </a:lstStyle>
          <a:p>
            <a:pPr lvl="0"/>
            <a:r>
              <a:rPr lang="en-US"/>
              <a:t>1</a:t>
            </a:r>
          </a:p>
          <a:p>
            <a:pPr lvl="1"/>
            <a:r>
              <a:rPr lang="en-US"/>
              <a:t>Body text</a:t>
            </a:r>
          </a:p>
          <a:p>
            <a:pPr lvl="2"/>
            <a:r>
              <a:rPr lang="en-US"/>
              <a:t>First-level bullet</a:t>
            </a:r>
          </a:p>
          <a:p>
            <a:pPr lvl="3"/>
            <a:r>
              <a:rPr lang="en-US"/>
              <a:t>Second-level bullet</a:t>
            </a:r>
          </a:p>
          <a:p>
            <a:pPr lvl="4"/>
            <a:r>
              <a:rPr lang="en-US"/>
              <a:t>Third-level bullet</a:t>
            </a:r>
          </a:p>
        </p:txBody>
      </p:sp>
      <p:sp>
        <p:nvSpPr>
          <p:cNvPr id="6" name="Content Placeholder 2"/>
          <p:cNvSpPr>
            <a:spLocks noGrp="1"/>
          </p:cNvSpPr>
          <p:nvPr>
            <p:ph sz="half" idx="10" hasCustomPrompt="1"/>
          </p:nvPr>
        </p:nvSpPr>
        <p:spPr bwMode="gray">
          <a:xfrm>
            <a:off x="3630168" y="2054488"/>
            <a:ext cx="1883664" cy="3694464"/>
          </a:xfrm>
        </p:spPr>
        <p:txBody>
          <a:bodyPr vert="horz" lIns="0" tIns="0" rIns="0" bIns="0" rtlCol="0">
            <a:noAutofit/>
          </a:bodyPr>
          <a:lstStyle>
            <a:lvl1pPr algn="ctr">
              <a:buClrTx/>
              <a:defRPr lang="en-US" sz="2401" b="1" cap="none" baseline="0" dirty="0" smtClean="0">
                <a:solidFill>
                  <a:schemeClr val="accent2"/>
                </a:solidFill>
              </a:defRPr>
            </a:lvl1pPr>
            <a:lvl2pPr marL="0" indent="0" algn="ctr">
              <a:spcBef>
                <a:spcPts val="2701"/>
              </a:spcBef>
              <a:buClrTx/>
              <a:buNone/>
              <a:defRPr lang="en-US" dirty="0" smtClean="0">
                <a:solidFill>
                  <a:schemeClr val="tx2"/>
                </a:solidFill>
              </a:defRPr>
            </a:lvl2pPr>
            <a:lvl3pPr marL="131004" indent="-131004" algn="l">
              <a:spcBef>
                <a:spcPts val="900"/>
              </a:spcBef>
              <a:buClrTx/>
              <a:buFont typeface="Arial" panose="020B0604020202020204" pitchFamily="34" charset="0"/>
              <a:buChar char="•"/>
              <a:defRPr lang="en-US" sz="1050" baseline="0" dirty="0" smtClean="0">
                <a:solidFill>
                  <a:schemeClr val="tx2"/>
                </a:solidFill>
              </a:defRPr>
            </a:lvl3pPr>
            <a:lvl4pPr marL="260817" indent="-129813" algn="l">
              <a:buClrTx/>
              <a:buFont typeface="Arial" panose="020B0604020202020204" pitchFamily="34" charset="0"/>
              <a:buChar char="–"/>
              <a:defRPr lang="en-US" baseline="0" dirty="0" smtClean="0">
                <a:solidFill>
                  <a:schemeClr val="tx2"/>
                </a:solidFill>
              </a:defRPr>
            </a:lvl4pPr>
            <a:lvl5pPr marL="383483" indent="-122667" algn="l">
              <a:buClrTx/>
              <a:buFont typeface="Arial" panose="020B0604020202020204" pitchFamily="34" charset="0"/>
              <a:buChar char="•"/>
              <a:defRPr lang="en-US" dirty="0">
                <a:solidFill>
                  <a:schemeClr val="tx2"/>
                </a:solidFill>
              </a:defRPr>
            </a:lvl5pPr>
            <a:lvl6pPr marL="514487" indent="-131004" algn="l">
              <a:buClrTx/>
              <a:buFont typeface="Arial" panose="020B0604020202020204" pitchFamily="34" charset="0"/>
              <a:buChar char="–"/>
              <a:defRPr baseline="0">
                <a:solidFill>
                  <a:schemeClr val="tx2"/>
                </a:solidFill>
              </a:defRPr>
            </a:lvl6pPr>
            <a:lvl7pPr algn="l">
              <a:buClrTx/>
              <a:defRPr/>
            </a:lvl7pPr>
            <a:lvl8pPr algn="l">
              <a:buClrTx/>
              <a:defRPr/>
            </a:lvl8pPr>
            <a:lvl9pPr algn="l">
              <a:buClrTx/>
              <a:defRPr/>
            </a:lvl9pPr>
          </a:lstStyle>
          <a:p>
            <a:pPr lvl="0"/>
            <a:r>
              <a:rPr lang="en-US"/>
              <a:t>2</a:t>
            </a:r>
          </a:p>
          <a:p>
            <a:pPr lvl="1"/>
            <a:r>
              <a:rPr lang="en-US"/>
              <a:t>Body text</a:t>
            </a:r>
          </a:p>
          <a:p>
            <a:pPr lvl="2"/>
            <a:r>
              <a:rPr lang="en-US"/>
              <a:t>First-level bullet</a:t>
            </a:r>
          </a:p>
          <a:p>
            <a:pPr lvl="3"/>
            <a:r>
              <a:rPr lang="en-US"/>
              <a:t>Second-level bullet</a:t>
            </a:r>
          </a:p>
          <a:p>
            <a:pPr lvl="4"/>
            <a:r>
              <a:rPr lang="en-US"/>
              <a:t>Third-level bullet</a:t>
            </a:r>
          </a:p>
        </p:txBody>
      </p:sp>
      <p:sp>
        <p:nvSpPr>
          <p:cNvPr id="7" name="Content Placeholder 2"/>
          <p:cNvSpPr>
            <a:spLocks noGrp="1"/>
          </p:cNvSpPr>
          <p:nvPr>
            <p:ph sz="half" idx="11" hasCustomPrompt="1"/>
          </p:nvPr>
        </p:nvSpPr>
        <p:spPr bwMode="gray">
          <a:xfrm>
            <a:off x="5751576" y="2054488"/>
            <a:ext cx="1883664" cy="3694464"/>
          </a:xfrm>
        </p:spPr>
        <p:txBody>
          <a:bodyPr vert="horz" lIns="0" tIns="0" rIns="0" bIns="0" rtlCol="0">
            <a:noAutofit/>
          </a:bodyPr>
          <a:lstStyle>
            <a:lvl1pPr algn="ctr">
              <a:buClrTx/>
              <a:defRPr lang="en-US" sz="2401" b="1" cap="none" baseline="0" dirty="0" smtClean="0">
                <a:solidFill>
                  <a:schemeClr val="accent2"/>
                </a:solidFill>
              </a:defRPr>
            </a:lvl1pPr>
            <a:lvl2pPr marL="0" indent="0" algn="ctr">
              <a:spcBef>
                <a:spcPts val="2701"/>
              </a:spcBef>
              <a:buClrTx/>
              <a:buNone/>
              <a:defRPr lang="en-US" dirty="0" smtClean="0">
                <a:solidFill>
                  <a:schemeClr val="tx2"/>
                </a:solidFill>
              </a:defRPr>
            </a:lvl2pPr>
            <a:lvl3pPr marL="131004" indent="-131004" algn="l">
              <a:spcBef>
                <a:spcPts val="900"/>
              </a:spcBef>
              <a:buClrTx/>
              <a:buFont typeface="Arial" panose="020B0604020202020204" pitchFamily="34" charset="0"/>
              <a:buChar char="•"/>
              <a:defRPr lang="en-US" sz="1050" baseline="0" dirty="0" smtClean="0">
                <a:solidFill>
                  <a:schemeClr val="tx2"/>
                </a:solidFill>
              </a:defRPr>
            </a:lvl3pPr>
            <a:lvl4pPr marL="260817" indent="-129813" algn="l">
              <a:buClrTx/>
              <a:buFont typeface="Arial" panose="020B0604020202020204" pitchFamily="34" charset="0"/>
              <a:buChar char="–"/>
              <a:defRPr lang="en-US" baseline="0" dirty="0" smtClean="0">
                <a:solidFill>
                  <a:schemeClr val="tx2"/>
                </a:solidFill>
              </a:defRPr>
            </a:lvl4pPr>
            <a:lvl5pPr marL="383483" indent="-122667" algn="l">
              <a:buClrTx/>
              <a:buFont typeface="Arial" panose="020B0604020202020204" pitchFamily="34" charset="0"/>
              <a:buChar char="•"/>
              <a:defRPr lang="en-US" dirty="0">
                <a:solidFill>
                  <a:schemeClr val="tx2"/>
                </a:solidFill>
              </a:defRPr>
            </a:lvl5pPr>
            <a:lvl6pPr marL="514487" indent="-131004" algn="l">
              <a:buClrTx/>
              <a:buFont typeface="Arial" panose="020B0604020202020204" pitchFamily="34" charset="0"/>
              <a:buChar char="–"/>
              <a:defRPr baseline="0">
                <a:solidFill>
                  <a:schemeClr val="tx2"/>
                </a:solidFill>
              </a:defRPr>
            </a:lvl6pPr>
            <a:lvl7pPr algn="l">
              <a:buClrTx/>
              <a:defRPr/>
            </a:lvl7pPr>
            <a:lvl8pPr algn="l">
              <a:buClrTx/>
              <a:defRPr/>
            </a:lvl8pPr>
            <a:lvl9pPr algn="l">
              <a:buClrTx/>
              <a:defRPr/>
            </a:lvl9pPr>
          </a:lstStyle>
          <a:p>
            <a:pPr lvl="0"/>
            <a:r>
              <a:rPr lang="en-US"/>
              <a:t>3</a:t>
            </a:r>
          </a:p>
          <a:p>
            <a:pPr lvl="1"/>
            <a:r>
              <a:rPr lang="en-US"/>
              <a:t>Body text</a:t>
            </a:r>
          </a:p>
          <a:p>
            <a:pPr lvl="2"/>
            <a:r>
              <a:rPr lang="en-US"/>
              <a:t>First-level bullet</a:t>
            </a:r>
          </a:p>
          <a:p>
            <a:pPr lvl="3"/>
            <a:r>
              <a:rPr lang="en-US"/>
              <a:t>Second-level bullet</a:t>
            </a:r>
          </a:p>
          <a:p>
            <a:pPr lvl="4"/>
            <a:r>
              <a:rPr lang="en-US"/>
              <a:t>Third-level bullet</a:t>
            </a:r>
          </a:p>
        </p:txBody>
      </p:sp>
    </p:spTree>
    <p:extLst>
      <p:ext uri="{BB962C8B-B14F-4D97-AF65-F5344CB8AC3E}">
        <p14:creationId xmlns:p14="http://schemas.microsoft.com/office/powerpoint/2010/main" val="147497058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25AEC46-6D54-4EEC-956E-3477AF6588BC}"/>
              </a:ext>
            </a:extLst>
          </p:cNvPr>
          <p:cNvSpPr txBox="1"/>
          <p:nvPr userDrawn="1"/>
        </p:nvSpPr>
        <p:spPr>
          <a:xfrm>
            <a:off x="374905" y="378060"/>
            <a:ext cx="3067495" cy="710619"/>
          </a:xfrm>
          <a:prstGeom prst="rect">
            <a:avLst/>
          </a:prstGeom>
          <a:noFill/>
        </p:spPr>
        <p:txBody>
          <a:bodyPr wrap="square" lIns="0" tIns="0" rIns="0" bIns="0" rtlCol="0">
            <a:noAutofit/>
          </a:bodyPr>
          <a:lstStyle/>
          <a:p>
            <a:pPr marL="0" marR="0" indent="0" algn="l" defTabSz="342660" rtl="0" eaLnBrk="1" fontAlgn="base" latinLnBrk="0" hangingPunct="1">
              <a:lnSpc>
                <a:spcPct val="100000"/>
              </a:lnSpc>
              <a:spcBef>
                <a:spcPts val="900"/>
              </a:spcBef>
              <a:spcAft>
                <a:spcPts val="0"/>
              </a:spcAft>
              <a:buClrTx/>
              <a:buSzTx/>
              <a:buFontTx/>
              <a:buNone/>
              <a:tabLst/>
            </a:pPr>
            <a:r>
              <a:rPr lang="en-US" sz="3601" b="1">
                <a:solidFill>
                  <a:schemeClr val="accent6"/>
                </a:solidFill>
                <a:latin typeface="+mn-lt"/>
                <a:cs typeface="Arial" panose="020B0604020202020204" pitchFamily="34" charset="0"/>
              </a:rPr>
              <a:t>In closing</a:t>
            </a:r>
          </a:p>
        </p:txBody>
      </p:sp>
      <p:sp>
        <p:nvSpPr>
          <p:cNvPr id="12" name="Content Placeholder 2"/>
          <p:cNvSpPr>
            <a:spLocks noGrp="1"/>
          </p:cNvSpPr>
          <p:nvPr>
            <p:ph idx="1" hasCustomPrompt="1"/>
          </p:nvPr>
        </p:nvSpPr>
        <p:spPr bwMode="gray">
          <a:xfrm>
            <a:off x="418448" y="1770063"/>
            <a:ext cx="6441339" cy="3977640"/>
          </a:xfrm>
        </p:spPr>
        <p:txBody>
          <a:bodyPr/>
          <a:lstStyle>
            <a:lvl1pPr>
              <a:buClrTx/>
              <a:defRPr sz="1350" b="1" cap="none" baseline="0">
                <a:solidFill>
                  <a:schemeClr val="tx2"/>
                </a:solidFill>
              </a:defRPr>
            </a:lvl1pPr>
            <a:lvl2pPr marL="0" indent="0">
              <a:buClrTx/>
              <a:buFontTx/>
              <a:buNone/>
              <a:defRPr baseline="0">
                <a:solidFill>
                  <a:schemeClr val="tx2"/>
                </a:solidFill>
              </a:defRPr>
            </a:lvl2pPr>
            <a:lvl3pPr marL="128622" indent="-128622">
              <a:spcBef>
                <a:spcPts val="900"/>
              </a:spcBef>
              <a:buClrTx/>
              <a:buFont typeface="Arial" panose="020B0604020202020204" pitchFamily="34" charset="0"/>
              <a:buChar char="•"/>
              <a:defRPr baseline="0">
                <a:solidFill>
                  <a:schemeClr val="tx2"/>
                </a:solidFill>
              </a:defRPr>
            </a:lvl3pPr>
            <a:lvl4pPr marL="258435" indent="-129813">
              <a:buClrTx/>
              <a:buFont typeface="Arial" panose="020B0604020202020204" pitchFamily="34" charset="0"/>
              <a:buChar char="–"/>
              <a:defRPr>
                <a:solidFill>
                  <a:schemeClr val="tx2"/>
                </a:solidFill>
              </a:defRPr>
            </a:lvl4pPr>
            <a:lvl5pPr marL="387057" indent="-128622">
              <a:buClrTx/>
              <a:buFont typeface="Arial" panose="020B0604020202020204" pitchFamily="34" charset="0"/>
              <a:buChar char="•"/>
              <a:defRPr baseline="0">
                <a:solidFill>
                  <a:schemeClr val="tx2"/>
                </a:solidFill>
              </a:defRPr>
            </a:lvl5pPr>
            <a:lvl6pPr marL="515678" indent="-128622">
              <a:buClrTx/>
              <a:buFont typeface="Arial" panose="020B0604020202020204" pitchFamily="34" charset="0"/>
              <a:buChar char="–"/>
              <a:defRPr/>
            </a:lvl6pPr>
            <a:lvl7pPr marL="645491" indent="-129813">
              <a:buClrTx/>
              <a:buFont typeface="Arial" panose="020B0604020202020204" pitchFamily="34" charset="0"/>
              <a:buChar char="•"/>
              <a:defRPr baseline="0"/>
            </a:lvl7pPr>
            <a:lvl8pPr marL="774113" indent="-128622">
              <a:buClrTx/>
              <a:buFont typeface="Arial" panose="020B0604020202020204" pitchFamily="34" charset="0"/>
              <a:buChar char="–"/>
              <a:defRPr/>
            </a:lvl8pPr>
            <a:lvl9pPr marL="902734" indent="-128622">
              <a:buClrTx/>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Tree>
    <p:extLst>
      <p:ext uri="{BB962C8B-B14F-4D97-AF65-F5344CB8AC3E}">
        <p14:creationId xmlns:p14="http://schemas.microsoft.com/office/powerpoint/2010/main" val="1923100082"/>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US"/>
              <a:t>Click to add title</a:t>
            </a:r>
          </a:p>
        </p:txBody>
      </p:sp>
    </p:spTree>
    <p:extLst>
      <p:ext uri="{BB962C8B-B14F-4D97-AF65-F5344CB8AC3E}">
        <p14:creationId xmlns:p14="http://schemas.microsoft.com/office/powerpoint/2010/main" val="2690765092"/>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Only" preserve="1">
  <p:cSld name="Title Only viole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5139F72-CEC0-495F-8477-192D60A880E2}"/>
              </a:ext>
            </a:extLst>
          </p:cNvPr>
          <p:cNvSpPr/>
          <p:nvPr userDrawn="1"/>
        </p:nvSpPr>
        <p:spPr>
          <a:xfrm>
            <a:off x="-1" y="0"/>
            <a:ext cx="914400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mn-lt"/>
              <a:cs typeface="Arial" panose="020B0604020202020204" pitchFamily="34" charset="0"/>
            </a:endParaRPr>
          </a:p>
        </p:txBody>
      </p:sp>
      <p:sp>
        <p:nvSpPr>
          <p:cNvPr id="3" name="Content Placeholder 8">
            <a:extLst>
              <a:ext uri="{FF2B5EF4-FFF2-40B4-BE49-F238E27FC236}">
                <a16:creationId xmlns:a16="http://schemas.microsoft.com/office/drawing/2014/main" id="{935A177A-64AC-49B1-9D97-25A4DB841CAD}"/>
              </a:ext>
            </a:extLst>
          </p:cNvPr>
          <p:cNvSpPr txBox="1">
            <a:spLocks/>
          </p:cNvSpPr>
          <p:nvPr userDrawn="1"/>
        </p:nvSpPr>
        <p:spPr>
          <a:xfrm>
            <a:off x="418447" y="6376946"/>
            <a:ext cx="264344" cy="228600"/>
          </a:xfrm>
          <a:prstGeom prst="rect">
            <a:avLst/>
          </a:prstGeom>
        </p:spPr>
        <p:txBody>
          <a:bodyPr lIns="0" r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fld id="{38743595-4496-5147-A886-7D133864DF76}" type="slidenum">
              <a:rPr lang="en-US" sz="750" b="1" smtClean="0">
                <a:solidFill>
                  <a:schemeClr val="bg1"/>
                </a:solidFill>
                <a:latin typeface="+mn-lt"/>
                <a:ea typeface="Open Sans" panose="020B0606030504020204" pitchFamily="34" charset="0"/>
                <a:cs typeface="Arial" panose="020B0604020202020204" pitchFamily="34" charset="0"/>
              </a:rPr>
              <a:pPr algn="l"/>
              <a:t>‹#›</a:t>
            </a:fld>
            <a:endParaRPr lang="en-US" sz="750" b="1">
              <a:solidFill>
                <a:schemeClr val="bg1"/>
              </a:solidFill>
              <a:latin typeface="+mn-lt"/>
              <a:ea typeface="Open Sans" panose="020B0606030504020204" pitchFamily="34" charset="0"/>
              <a:cs typeface="Arial" panose="020B0604020202020204" pitchFamily="34" charset="0"/>
            </a:endParaRPr>
          </a:p>
        </p:txBody>
      </p:sp>
      <p:sp>
        <p:nvSpPr>
          <p:cNvPr id="4" name="Content Placeholder 8">
            <a:extLst>
              <a:ext uri="{FF2B5EF4-FFF2-40B4-BE49-F238E27FC236}">
                <a16:creationId xmlns:a16="http://schemas.microsoft.com/office/drawing/2014/main" id="{F35D44D1-CF2C-4331-B380-083F7ABF73CB}"/>
              </a:ext>
            </a:extLst>
          </p:cNvPr>
          <p:cNvSpPr txBox="1">
            <a:spLocks/>
          </p:cNvSpPr>
          <p:nvPr userDrawn="1"/>
        </p:nvSpPr>
        <p:spPr>
          <a:xfrm>
            <a:off x="644821" y="6376946"/>
            <a:ext cx="2895163" cy="228600"/>
          </a:xfrm>
          <a:prstGeom prst="rect">
            <a:avLst/>
          </a:prstGeom>
        </p:spPr>
        <p:txBody>
          <a:bodyPr lIns="0" tIns="0" rIns="0" b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600" b="0" i="0" kern="1200">
                <a:solidFill>
                  <a:schemeClr val="bg1"/>
                </a:solidFill>
                <a:latin typeface="+mn-lt"/>
                <a:ea typeface="+mn-ea"/>
                <a:cs typeface="Arial" panose="020B0604020202020204" pitchFamily="34" charset="0"/>
              </a:rPr>
              <a:t>©2020 Aetna Inc.</a:t>
            </a:r>
          </a:p>
        </p:txBody>
      </p:sp>
      <p:sp>
        <p:nvSpPr>
          <p:cNvPr id="2" name="Title 1"/>
          <p:cNvSpPr>
            <a:spLocks noGrp="1"/>
          </p:cNvSpPr>
          <p:nvPr>
            <p:ph type="title" hasCustomPrompt="1"/>
          </p:nvPr>
        </p:nvSpPr>
        <p:spPr/>
        <p:txBody>
          <a:bodyPr/>
          <a:lstStyle>
            <a:lvl1pPr>
              <a:defRPr>
                <a:solidFill>
                  <a:schemeClr val="bg1"/>
                </a:solidFill>
              </a:defRPr>
            </a:lvl1pPr>
          </a:lstStyle>
          <a:p>
            <a:r>
              <a:rPr lang="en-US"/>
              <a:t>Click to add title</a:t>
            </a:r>
          </a:p>
        </p:txBody>
      </p:sp>
      <p:sp>
        <p:nvSpPr>
          <p:cNvPr id="7" name="Freeform 5"/>
          <p:cNvSpPr>
            <a:spLocks noEditPoints="1"/>
          </p:cNvSpPr>
          <p:nvPr userDrawn="1"/>
        </p:nvSpPr>
        <p:spPr bwMode="auto">
          <a:xfrm>
            <a:off x="7800349" y="6352940"/>
            <a:ext cx="932402" cy="18053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68598" tIns="34299" rIns="68598" bIns="34299"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371757643"/>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9872720"/>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4" name="TextBox 3"/>
          <p:cNvSpPr txBox="1"/>
          <p:nvPr userDrawn="1"/>
        </p:nvSpPr>
        <p:spPr>
          <a:xfrm>
            <a:off x="2290528" y="3044889"/>
            <a:ext cx="4562947" cy="623376"/>
          </a:xfrm>
          <a:prstGeom prst="rect">
            <a:avLst/>
          </a:prstGeom>
          <a:noFill/>
        </p:spPr>
        <p:txBody>
          <a:bodyPr wrap="square" lIns="0" tIns="0" rIns="0" bIns="0" rtlCol="0" anchor="ctr">
            <a:spAutoFit/>
          </a:bodyPr>
          <a:lstStyle/>
          <a:p>
            <a:pPr algn="ctr"/>
            <a:r>
              <a:rPr lang="en-US" sz="4051" b="1">
                <a:solidFill>
                  <a:schemeClr val="accent2"/>
                </a:solidFill>
              </a:rPr>
              <a:t>Thank you</a:t>
            </a:r>
          </a:p>
        </p:txBody>
      </p:sp>
    </p:spTree>
    <p:extLst>
      <p:ext uri="{BB962C8B-B14F-4D97-AF65-F5344CB8AC3E}">
        <p14:creationId xmlns:p14="http://schemas.microsoft.com/office/powerpoint/2010/main" val="1692127500"/>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Closing with Image">
    <p:spTree>
      <p:nvGrpSpPr>
        <p:cNvPr id="1" name=""/>
        <p:cNvGrpSpPr/>
        <p:nvPr/>
      </p:nvGrpSpPr>
      <p:grpSpPr>
        <a:xfrm>
          <a:off x="0" y="0"/>
          <a:ext cx="0" cy="0"/>
          <a:chOff x="0" y="0"/>
          <a:chExt cx="0" cy="0"/>
        </a:xfrm>
      </p:grpSpPr>
      <p:sp>
        <p:nvSpPr>
          <p:cNvPr id="3" name="Picture Placeholder 6">
            <a:extLst>
              <a:ext uri="{FF2B5EF4-FFF2-40B4-BE49-F238E27FC236}">
                <a16:creationId xmlns:a16="http://schemas.microsoft.com/office/drawing/2014/main" id="{AD57F1C3-026C-4E29-99D9-D207AB9AE851}"/>
              </a:ext>
            </a:extLst>
          </p:cNvPr>
          <p:cNvSpPr>
            <a:spLocks noGrp="1"/>
          </p:cNvSpPr>
          <p:nvPr>
            <p:ph type="pic" sz="quarter" idx="16" hasCustomPrompt="1"/>
          </p:nvPr>
        </p:nvSpPr>
        <p:spPr>
          <a:xfrm>
            <a:off x="0" y="0"/>
            <a:ext cx="9144000" cy="6858000"/>
          </a:xfrm>
          <a:prstGeom prst="rect">
            <a:avLst/>
          </a:prstGeom>
          <a:solidFill>
            <a:schemeClr val="bg1">
              <a:lumMod val="85000"/>
            </a:schemeClr>
          </a:solidFill>
        </p:spPr>
        <p:txBody>
          <a:bodyPr anchor="ctr"/>
          <a:lstStyle>
            <a:lvl1pPr marL="0" marR="0" indent="0" algn="ctr" defTabSz="342991" rtl="0" eaLnBrk="1" fontAlgn="auto" latinLnBrk="0" hangingPunct="1">
              <a:lnSpc>
                <a:spcPct val="100000"/>
              </a:lnSpc>
              <a:spcBef>
                <a:spcPts val="0"/>
              </a:spcBef>
              <a:spcAft>
                <a:spcPts val="0"/>
              </a:spcAft>
              <a:buClrTx/>
              <a:buSzTx/>
              <a:buFont typeface="Arial"/>
              <a:buNone/>
              <a:tabLst/>
              <a:defRPr>
                <a:solidFill>
                  <a:schemeClr val="accent6"/>
                </a:solidFill>
                <a:latin typeface="+mn-lt"/>
              </a:defRPr>
            </a:lvl1pPr>
          </a:lstStyle>
          <a:p>
            <a:r>
              <a:rPr lang="en-US"/>
              <a:t>BE SURE IMAGE IS </a:t>
            </a:r>
            <a:br>
              <a:rPr lang="en-US"/>
            </a:br>
            <a:r>
              <a:rPr lang="en-US"/>
              <a:t>DARK ENOUGH SO TYPE AND </a:t>
            </a:r>
            <a:br>
              <a:rPr lang="en-US"/>
            </a:br>
            <a:r>
              <a:rPr lang="en-US"/>
              <a:t>LOGO ARE READABLE</a:t>
            </a:r>
          </a:p>
          <a:p>
            <a:br>
              <a:rPr lang="en-US"/>
            </a:br>
            <a:r>
              <a:rPr lang="en-US"/>
              <a:t>Be sure to send image to </a:t>
            </a:r>
            <a:br>
              <a:rPr lang="en-US"/>
            </a:br>
            <a:r>
              <a:rPr lang="en-US"/>
              <a:t>back so logo sits on top of image</a:t>
            </a:r>
            <a:br>
              <a:rPr lang="en-US"/>
            </a:br>
            <a:br>
              <a:rPr lang="en-US"/>
            </a:br>
            <a:br>
              <a:rPr lang="en-US"/>
            </a:br>
            <a:br>
              <a:rPr lang="en-US"/>
            </a:br>
            <a:br>
              <a:rPr lang="en-US"/>
            </a:br>
            <a:br>
              <a:rPr lang="en-US"/>
            </a:br>
            <a:br>
              <a:rPr lang="en-US"/>
            </a:br>
            <a:br>
              <a:rPr lang="en-US"/>
            </a:br>
            <a:br>
              <a:rPr lang="en-US"/>
            </a:br>
            <a:endParaRPr lang="en-US"/>
          </a:p>
        </p:txBody>
      </p:sp>
      <p:sp>
        <p:nvSpPr>
          <p:cNvPr id="4" name="Text Placeholder 8"/>
          <p:cNvSpPr>
            <a:spLocks noGrp="1"/>
          </p:cNvSpPr>
          <p:nvPr>
            <p:ph type="body" sz="quarter" idx="18" hasCustomPrompt="1"/>
          </p:nvPr>
        </p:nvSpPr>
        <p:spPr>
          <a:xfrm>
            <a:off x="790179" y="1196075"/>
            <a:ext cx="3084705" cy="1444752"/>
          </a:xfrm>
        </p:spPr>
        <p:txBody>
          <a:bodyPr/>
          <a:lstStyle>
            <a:lvl1pPr algn="l">
              <a:lnSpc>
                <a:spcPct val="80000"/>
              </a:lnSpc>
              <a:spcBef>
                <a:spcPts val="0"/>
              </a:spcBef>
              <a:defRPr sz="4051" b="1">
                <a:solidFill>
                  <a:schemeClr val="bg1"/>
                </a:solidFill>
              </a:defRPr>
            </a:lvl1pPr>
          </a:lstStyle>
          <a:p>
            <a:pPr lvl="0"/>
            <a:r>
              <a:rPr lang="en-US"/>
              <a:t>Closing slide</a:t>
            </a:r>
          </a:p>
        </p:txBody>
      </p:sp>
    </p:spTree>
    <p:extLst>
      <p:ext uri="{BB962C8B-B14F-4D97-AF65-F5344CB8AC3E}">
        <p14:creationId xmlns:p14="http://schemas.microsoft.com/office/powerpoint/2010/main" val="2627804213"/>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Aetna logo on whit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1268719-E45D-4DB9-A5CE-3920E9240B44}"/>
              </a:ext>
            </a:extLst>
          </p:cNvPr>
          <p:cNvSpPr/>
          <p:nvPr userDrawn="1"/>
        </p:nvSpPr>
        <p:spPr>
          <a:xfrm>
            <a:off x="0" y="5779008"/>
            <a:ext cx="9144000" cy="10789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mn-lt"/>
              <a:cs typeface="Arial" panose="020B0604020202020204" pitchFamily="34" charset="0"/>
            </a:endParaRPr>
          </a:p>
        </p:txBody>
      </p:sp>
      <p:sp>
        <p:nvSpPr>
          <p:cNvPr id="4" name="Freeform 5"/>
          <p:cNvSpPr>
            <a:spLocks noEditPoints="1"/>
          </p:cNvSpPr>
          <p:nvPr userDrawn="1"/>
        </p:nvSpPr>
        <p:spPr bwMode="auto">
          <a:xfrm>
            <a:off x="2274716" y="2928940"/>
            <a:ext cx="4540250" cy="896937"/>
          </a:xfrm>
          <a:custGeom>
            <a:avLst/>
            <a:gdLst>
              <a:gd name="T0" fmla="*/ 657 w 740"/>
              <a:gd name="T1" fmla="*/ 27 h 144"/>
              <a:gd name="T2" fmla="*/ 649 w 740"/>
              <a:gd name="T3" fmla="*/ 50 h 144"/>
              <a:gd name="T4" fmla="*/ 664 w 740"/>
              <a:gd name="T5" fmla="*/ 74 h 144"/>
              <a:gd name="T6" fmla="*/ 705 w 740"/>
              <a:gd name="T7" fmla="*/ 142 h 144"/>
              <a:gd name="T8" fmla="*/ 641 w 740"/>
              <a:gd name="T9" fmla="*/ 108 h 144"/>
              <a:gd name="T10" fmla="*/ 669 w 740"/>
              <a:gd name="T11" fmla="*/ 121 h 144"/>
              <a:gd name="T12" fmla="*/ 326 w 740"/>
              <a:gd name="T13" fmla="*/ 95 h 144"/>
              <a:gd name="T14" fmla="*/ 392 w 740"/>
              <a:gd name="T15" fmla="*/ 60 h 144"/>
              <a:gd name="T16" fmla="*/ 268 w 740"/>
              <a:gd name="T17" fmla="*/ 74 h 144"/>
              <a:gd name="T18" fmla="*/ 180 w 740"/>
              <a:gd name="T19" fmla="*/ 33 h 144"/>
              <a:gd name="T20" fmla="*/ 233 w 740"/>
              <a:gd name="T21" fmla="*/ 72 h 144"/>
              <a:gd name="T22" fmla="*/ 170 w 740"/>
              <a:gd name="T23" fmla="*/ 108 h 144"/>
              <a:gd name="T24" fmla="*/ 267 w 740"/>
              <a:gd name="T25" fmla="*/ 110 h 144"/>
              <a:gd name="T26" fmla="*/ 350 w 740"/>
              <a:gd name="T27" fmla="*/ 144 h 144"/>
              <a:gd name="T28" fmla="*/ 356 w 740"/>
              <a:gd name="T29" fmla="*/ 121 h 144"/>
              <a:gd name="T30" fmla="*/ 227 w 740"/>
              <a:gd name="T31" fmla="*/ 93 h 144"/>
              <a:gd name="T32" fmla="*/ 222 w 740"/>
              <a:gd name="T33" fmla="*/ 122 h 144"/>
              <a:gd name="T34" fmla="*/ 358 w 740"/>
              <a:gd name="T35" fmla="*/ 60 h 144"/>
              <a:gd name="T36" fmla="*/ 592 w 740"/>
              <a:gd name="T37" fmla="*/ 90 h 144"/>
              <a:gd name="T38" fmla="*/ 489 w 740"/>
              <a:gd name="T39" fmla="*/ 30 h 144"/>
              <a:gd name="T40" fmla="*/ 527 w 740"/>
              <a:gd name="T41" fmla="*/ 142 h 144"/>
              <a:gd name="T42" fmla="*/ 539 w 740"/>
              <a:gd name="T43" fmla="*/ 50 h 144"/>
              <a:gd name="T44" fmla="*/ 556 w 740"/>
              <a:gd name="T45" fmla="*/ 142 h 144"/>
              <a:gd name="T46" fmla="*/ 473 w 740"/>
              <a:gd name="T47" fmla="*/ 117 h 144"/>
              <a:gd name="T48" fmla="*/ 413 w 740"/>
              <a:gd name="T49" fmla="*/ 108 h 144"/>
              <a:gd name="T50" fmla="*/ 401 w 740"/>
              <a:gd name="T51" fmla="*/ 35 h 144"/>
              <a:gd name="T52" fmla="*/ 449 w 740"/>
              <a:gd name="T53" fmla="*/ 30 h 144"/>
              <a:gd name="T54" fmla="*/ 448 w 740"/>
              <a:gd name="T55" fmla="*/ 54 h 144"/>
              <a:gd name="T56" fmla="*/ 473 w 740"/>
              <a:gd name="T57" fmla="*/ 117 h 144"/>
              <a:gd name="T58" fmla="*/ 79 w 740"/>
              <a:gd name="T59" fmla="*/ 43 h 144"/>
              <a:gd name="T60" fmla="*/ 125 w 740"/>
              <a:gd name="T61" fmla="*/ 22 h 144"/>
              <a:gd name="T62" fmla="*/ 79 w 740"/>
              <a:gd name="T63" fmla="*/ 144 h 144"/>
              <a:gd name="T64" fmla="*/ 32 w 740"/>
              <a:gd name="T65" fmla="*/ 22 h 144"/>
              <a:gd name="T66" fmla="*/ 723 w 740"/>
              <a:gd name="T67" fmla="*/ 27 h 144"/>
              <a:gd name="T68" fmla="*/ 718 w 740"/>
              <a:gd name="T69" fmla="*/ 41 h 144"/>
              <a:gd name="T70" fmla="*/ 711 w 740"/>
              <a:gd name="T71" fmla="*/ 29 h 144"/>
              <a:gd name="T72" fmla="*/ 730 w 740"/>
              <a:gd name="T73" fmla="*/ 27 h 144"/>
              <a:gd name="T74" fmla="*/ 733 w 740"/>
              <a:gd name="T75" fmla="*/ 39 h 144"/>
              <a:gd name="T76" fmla="*/ 740 w 740"/>
              <a:gd name="T77" fmla="*/ 27 h 144"/>
              <a:gd name="T78" fmla="*/ 738 w 740"/>
              <a:gd name="T79" fmla="*/ 36 h 144"/>
              <a:gd name="T80" fmla="*/ 736 w 740"/>
              <a:gd name="T81" fmla="*/ 36 h 144"/>
              <a:gd name="T82" fmla="*/ 730 w 740"/>
              <a:gd name="T83" fmla="*/ 36 h 144"/>
              <a:gd name="T84" fmla="*/ 728 w 740"/>
              <a:gd name="T85" fmla="*/ 36 h 144"/>
              <a:gd name="T86" fmla="*/ 725 w 740"/>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40"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23" y="27"/>
                  <a:pt x="723" y="27"/>
                  <a:pt x="723" y="27"/>
                </a:cubicBezTo>
                <a:cubicBezTo>
                  <a:pt x="723" y="29"/>
                  <a:pt x="723" y="29"/>
                  <a:pt x="723" y="29"/>
                </a:cubicBezTo>
                <a:cubicBezTo>
                  <a:pt x="718" y="29"/>
                  <a:pt x="718" y="29"/>
                  <a:pt x="718" y="29"/>
                </a:cubicBezTo>
                <a:cubicBezTo>
                  <a:pt x="718" y="41"/>
                  <a:pt x="718" y="41"/>
                  <a:pt x="718" y="41"/>
                </a:cubicBezTo>
                <a:cubicBezTo>
                  <a:pt x="715" y="41"/>
                  <a:pt x="715" y="41"/>
                  <a:pt x="715" y="41"/>
                </a:cubicBezTo>
                <a:cubicBezTo>
                  <a:pt x="715" y="29"/>
                  <a:pt x="715" y="29"/>
                  <a:pt x="715" y="29"/>
                </a:cubicBezTo>
                <a:cubicBezTo>
                  <a:pt x="711" y="29"/>
                  <a:pt x="711" y="29"/>
                  <a:pt x="711" y="29"/>
                </a:cubicBezTo>
                <a:lnTo>
                  <a:pt x="711" y="27"/>
                </a:lnTo>
                <a:close/>
                <a:moveTo>
                  <a:pt x="725" y="27"/>
                </a:moveTo>
                <a:cubicBezTo>
                  <a:pt x="730" y="27"/>
                  <a:pt x="730" y="27"/>
                  <a:pt x="730" y="27"/>
                </a:cubicBezTo>
                <a:cubicBezTo>
                  <a:pt x="731" y="33"/>
                  <a:pt x="731" y="33"/>
                  <a:pt x="731" y="33"/>
                </a:cubicBezTo>
                <a:cubicBezTo>
                  <a:pt x="732" y="35"/>
                  <a:pt x="733" y="39"/>
                  <a:pt x="733" y="39"/>
                </a:cubicBezTo>
                <a:cubicBezTo>
                  <a:pt x="733" y="39"/>
                  <a:pt x="733" y="39"/>
                  <a:pt x="733" y="39"/>
                </a:cubicBezTo>
                <a:cubicBezTo>
                  <a:pt x="733" y="39"/>
                  <a:pt x="734" y="35"/>
                  <a:pt x="734" y="33"/>
                </a:cubicBezTo>
                <a:cubicBezTo>
                  <a:pt x="736" y="27"/>
                  <a:pt x="736" y="27"/>
                  <a:pt x="736" y="27"/>
                </a:cubicBezTo>
                <a:cubicBezTo>
                  <a:pt x="740" y="27"/>
                  <a:pt x="740" y="27"/>
                  <a:pt x="740" y="27"/>
                </a:cubicBezTo>
                <a:cubicBezTo>
                  <a:pt x="740" y="41"/>
                  <a:pt x="740" y="41"/>
                  <a:pt x="740" y="41"/>
                </a:cubicBezTo>
                <a:cubicBezTo>
                  <a:pt x="738" y="41"/>
                  <a:pt x="738" y="41"/>
                  <a:pt x="738" y="41"/>
                </a:cubicBezTo>
                <a:cubicBezTo>
                  <a:pt x="738" y="36"/>
                  <a:pt x="738" y="36"/>
                  <a:pt x="738" y="36"/>
                </a:cubicBezTo>
                <a:cubicBezTo>
                  <a:pt x="738" y="33"/>
                  <a:pt x="738" y="29"/>
                  <a:pt x="738" y="29"/>
                </a:cubicBezTo>
                <a:cubicBezTo>
                  <a:pt x="738" y="29"/>
                  <a:pt x="738" y="29"/>
                  <a:pt x="738" y="29"/>
                </a:cubicBezTo>
                <a:cubicBezTo>
                  <a:pt x="738" y="29"/>
                  <a:pt x="737" y="33"/>
                  <a:pt x="736" y="36"/>
                </a:cubicBezTo>
                <a:cubicBezTo>
                  <a:pt x="734" y="41"/>
                  <a:pt x="734" y="41"/>
                  <a:pt x="734" y="41"/>
                </a:cubicBezTo>
                <a:cubicBezTo>
                  <a:pt x="732" y="41"/>
                  <a:pt x="732" y="41"/>
                  <a:pt x="732" y="41"/>
                </a:cubicBezTo>
                <a:cubicBezTo>
                  <a:pt x="730" y="36"/>
                  <a:pt x="730" y="36"/>
                  <a:pt x="730" y="36"/>
                </a:cubicBezTo>
                <a:cubicBezTo>
                  <a:pt x="729" y="33"/>
                  <a:pt x="728" y="29"/>
                  <a:pt x="728" y="29"/>
                </a:cubicBezTo>
                <a:cubicBezTo>
                  <a:pt x="728" y="29"/>
                  <a:pt x="728" y="29"/>
                  <a:pt x="728" y="29"/>
                </a:cubicBezTo>
                <a:cubicBezTo>
                  <a:pt x="728" y="29"/>
                  <a:pt x="728" y="33"/>
                  <a:pt x="728" y="36"/>
                </a:cubicBezTo>
                <a:cubicBezTo>
                  <a:pt x="728" y="41"/>
                  <a:pt x="728" y="41"/>
                  <a:pt x="728" y="41"/>
                </a:cubicBezTo>
                <a:cubicBezTo>
                  <a:pt x="725" y="41"/>
                  <a:pt x="725" y="41"/>
                  <a:pt x="725" y="41"/>
                </a:cubicBezTo>
                <a:lnTo>
                  <a:pt x="725" y="27"/>
                </a:lnTo>
                <a:close/>
              </a:path>
            </a:pathLst>
          </a:custGeom>
          <a:solidFill>
            <a:srgbClr val="7D3F98"/>
          </a:solidFill>
          <a:ln>
            <a:noFill/>
          </a:ln>
        </p:spPr>
        <p:txBody>
          <a:bodyPr vert="horz" wrap="square" lIns="68598" tIns="34299" rIns="68598" bIns="34299"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15478718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 Col Right | Header">
    <p:spTree>
      <p:nvGrpSpPr>
        <p:cNvPr id="1" name=""/>
        <p:cNvGrpSpPr/>
        <p:nvPr/>
      </p:nvGrpSpPr>
      <p:grpSpPr>
        <a:xfrm>
          <a:off x="0" y="0"/>
          <a:ext cx="0" cy="0"/>
          <a:chOff x="0" y="0"/>
          <a:chExt cx="0" cy="0"/>
        </a:xfrm>
      </p:grpSpPr>
      <p:sp>
        <p:nvSpPr>
          <p:cNvPr id="5" name="Rectangle 4"/>
          <p:cNvSpPr/>
          <p:nvPr userDrawn="1"/>
        </p:nvSpPr>
        <p:spPr>
          <a:xfrm>
            <a:off x="6846178" y="0"/>
            <a:ext cx="2297822" cy="6858000"/>
          </a:xfrm>
          <a:prstGeom prst="rect">
            <a:avLst/>
          </a:prstGeom>
          <a:solidFill>
            <a:srgbClr val="7D3F9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1350">
              <a:solidFill>
                <a:srgbClr val="FFFFFF"/>
              </a:solidFill>
            </a:endParaRPr>
          </a:p>
        </p:txBody>
      </p:sp>
      <p:sp>
        <p:nvSpPr>
          <p:cNvPr id="2" name="Title 1"/>
          <p:cNvSpPr>
            <a:spLocks noGrp="1"/>
          </p:cNvSpPr>
          <p:nvPr>
            <p:ph type="title" hasCustomPrompt="1"/>
          </p:nvPr>
        </p:nvSpPr>
        <p:spPr>
          <a:xfrm>
            <a:off x="317500" y="320040"/>
            <a:ext cx="6337083" cy="731520"/>
          </a:xfrm>
        </p:spPr>
        <p:txBody>
          <a:bodyPr anchor="ctr"/>
          <a:lstStyle>
            <a:lvl1pPr>
              <a:defRPr sz="2400" b="0">
                <a:solidFill>
                  <a:srgbClr val="7D3F98"/>
                </a:solidFill>
              </a:defRPr>
            </a:lvl1pPr>
          </a:lstStyle>
          <a:p>
            <a:r>
              <a:rPr lang="en-US"/>
              <a:t>Title</a:t>
            </a:r>
          </a:p>
        </p:txBody>
      </p:sp>
      <p:sp>
        <p:nvSpPr>
          <p:cNvPr id="8" name="Content Placeholder 3"/>
          <p:cNvSpPr>
            <a:spLocks noGrp="1"/>
          </p:cNvSpPr>
          <p:nvPr>
            <p:ph sz="quarter" idx="10" hasCustomPrompt="1"/>
          </p:nvPr>
        </p:nvSpPr>
        <p:spPr>
          <a:xfrm>
            <a:off x="320040" y="1330324"/>
            <a:ext cx="6333953" cy="4846320"/>
          </a:xfrm>
        </p:spPr>
        <p:txBody>
          <a:bodyPr/>
          <a:lstStyle>
            <a:lvl1pPr>
              <a:spcBef>
                <a:spcPts val="1800"/>
              </a:spcBef>
              <a:defRPr sz="1400" b="1">
                <a:solidFill>
                  <a:schemeClr val="tx2"/>
                </a:solidFill>
                <a:latin typeface="Open Sans Bold"/>
                <a:cs typeface="Open Sans Bold"/>
              </a:defRPr>
            </a:lvl1pPr>
            <a:lvl2pPr marL="0" indent="0">
              <a:spcBef>
                <a:spcPts val="1200"/>
              </a:spcBef>
              <a:buFontTx/>
              <a:buNone/>
              <a:defRPr sz="1400"/>
            </a:lvl2pPr>
            <a:lvl3pPr marL="150059" indent="-150059">
              <a:spcBef>
                <a:spcPts val="600"/>
              </a:spcBef>
              <a:buFont typeface="Arial"/>
              <a:buChar char="•"/>
              <a:defRPr sz="1400"/>
            </a:lvl3pPr>
            <a:lvl4pPr marL="298927" indent="-150059">
              <a:spcBef>
                <a:spcPts val="300"/>
              </a:spcBef>
              <a:buFont typeface="Lucida Grande"/>
              <a:buChar char="-"/>
              <a:defRPr sz="1400"/>
            </a:lvl4pPr>
            <a:lvl5pPr>
              <a:defRPr sz="1350"/>
            </a:lvl5pPr>
          </a:lstStyle>
          <a:p>
            <a:pPr lvl="0"/>
            <a:r>
              <a:rPr lang="en-US"/>
              <a:t>Header</a:t>
            </a:r>
          </a:p>
          <a:p>
            <a:pPr lvl="1"/>
            <a:r>
              <a:rPr lang="en-US"/>
              <a:t>First-level </a:t>
            </a:r>
          </a:p>
          <a:p>
            <a:pPr lvl="2"/>
            <a:r>
              <a:rPr lang="en-US"/>
              <a:t>Second-level</a:t>
            </a:r>
          </a:p>
          <a:p>
            <a:pPr lvl="3"/>
            <a:r>
              <a:rPr lang="en-US"/>
              <a:t>Third-level</a:t>
            </a:r>
          </a:p>
        </p:txBody>
      </p:sp>
      <p:sp>
        <p:nvSpPr>
          <p:cNvPr id="10" name="Content Placeholder 8"/>
          <p:cNvSpPr txBox="1">
            <a:spLocks/>
          </p:cNvSpPr>
          <p:nvPr userDrawn="1"/>
        </p:nvSpPr>
        <p:spPr>
          <a:xfrm>
            <a:off x="8379106" y="6418626"/>
            <a:ext cx="550870" cy="228600"/>
          </a:xfrm>
          <a:prstGeom prst="rect">
            <a:avLst/>
          </a:prstGeom>
        </p:spPr>
        <p:txBody>
          <a:bodyPr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b="0" i="0">
                <a:solidFill>
                  <a:srgbClr val="FFFFFF"/>
                </a:solidFill>
                <a:latin typeface="Open Sans" charset="0"/>
                <a:ea typeface="Open Sans" charset="0"/>
                <a:cs typeface="Open Sans" charset="0"/>
              </a:rPr>
              <a:t> </a:t>
            </a:r>
            <a:fld id="{38743595-4496-5147-A886-7D133864DF76}" type="slidenum">
              <a:rPr lang="en-US" sz="1000" b="0" i="0" smtClean="0">
                <a:solidFill>
                  <a:srgbClr val="FFFFFF"/>
                </a:solidFill>
                <a:latin typeface="Open Sans" charset="0"/>
                <a:ea typeface="Open Sans" charset="0"/>
                <a:cs typeface="Open Sans" charset="0"/>
              </a:rPr>
              <a:pPr algn="r"/>
              <a:t>‹#›</a:t>
            </a:fld>
            <a:endParaRPr lang="en-US" sz="1000" b="0" i="0">
              <a:solidFill>
                <a:srgbClr val="FFFFFF"/>
              </a:solidFill>
              <a:latin typeface="Open Sans" charset="0"/>
              <a:ea typeface="Open Sans" charset="0"/>
              <a:cs typeface="Open Sans" charset="0"/>
            </a:endParaRPr>
          </a:p>
        </p:txBody>
      </p:sp>
      <p:cxnSp>
        <p:nvCxnSpPr>
          <p:cNvPr id="7" name="Straight Connector 6"/>
          <p:cNvCxnSpPr/>
          <p:nvPr userDrawn="1"/>
        </p:nvCxnSpPr>
        <p:spPr>
          <a:xfrm>
            <a:off x="320040" y="1051560"/>
            <a:ext cx="6327648"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Aetna logo on viole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1268719-E45D-4DB9-A5CE-3920E9240B44}"/>
              </a:ext>
            </a:extLst>
          </p:cNvPr>
          <p:cNvSpPr/>
          <p:nvPr userDrawn="1"/>
        </p:nvSpPr>
        <p:spPr>
          <a:xfrm>
            <a:off x="0" y="0"/>
            <a:ext cx="9144000" cy="6858000"/>
          </a:xfrm>
          <a:prstGeom prst="rect">
            <a:avLst/>
          </a:prstGeom>
          <a:solidFill>
            <a:srgbClr val="7D3F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mn-lt"/>
              <a:cs typeface="Arial" panose="020B0604020202020204" pitchFamily="34" charset="0"/>
            </a:endParaRPr>
          </a:p>
        </p:txBody>
      </p:sp>
      <p:pic>
        <p:nvPicPr>
          <p:cNvPr id="5" name="Picture 4" descr="A black and white image of a person's face&#10;&#10;Description automatically generated with low confidence">
            <a:extLst>
              <a:ext uri="{FF2B5EF4-FFF2-40B4-BE49-F238E27FC236}">
                <a16:creationId xmlns:a16="http://schemas.microsoft.com/office/drawing/2014/main" id="{0DD44499-1EF5-4F8B-854C-0658C95995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14807" y="2980531"/>
            <a:ext cx="4514385" cy="896937"/>
          </a:xfrm>
          <a:prstGeom prst="rect">
            <a:avLst/>
          </a:prstGeom>
        </p:spPr>
      </p:pic>
    </p:spTree>
    <p:extLst>
      <p:ext uri="{BB962C8B-B14F-4D97-AF65-F5344CB8AC3E}">
        <p14:creationId xmlns:p14="http://schemas.microsoft.com/office/powerpoint/2010/main" val="1688243586"/>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userDrawn="1">
  <p:cSld name="Divider">
    <p:bg>
      <p:bgPr>
        <a:solidFill>
          <a:schemeClr val="accent2"/>
        </a:solidFill>
        <a:effectLst/>
      </p:bgPr>
    </p:bg>
    <p:spTree>
      <p:nvGrpSpPr>
        <p:cNvPr id="1" name=""/>
        <p:cNvGrpSpPr/>
        <p:nvPr/>
      </p:nvGrpSpPr>
      <p:grpSpPr>
        <a:xfrm>
          <a:off x="0" y="0"/>
          <a:ext cx="0" cy="0"/>
          <a:chOff x="0" y="0"/>
          <a:chExt cx="0" cy="0"/>
        </a:xfrm>
      </p:grpSpPr>
      <p:sp>
        <p:nvSpPr>
          <p:cNvPr id="3" name="Text Placeholder 3"/>
          <p:cNvSpPr>
            <a:spLocks noGrp="1"/>
          </p:cNvSpPr>
          <p:nvPr>
            <p:ph type="body" sz="quarter" idx="11" hasCustomPrompt="1"/>
          </p:nvPr>
        </p:nvSpPr>
        <p:spPr>
          <a:xfrm>
            <a:off x="343131" y="455832"/>
            <a:ext cx="8458021" cy="5932487"/>
          </a:xfrm>
        </p:spPr>
        <p:txBody>
          <a:bodyPr anchor="ctr" anchorCtr="1"/>
          <a:lstStyle>
            <a:lvl1pPr marL="0" indent="0" algn="ctr">
              <a:buFontTx/>
              <a:buNone/>
              <a:tabLst>
                <a:tab pos="901544" algn="l"/>
              </a:tabLst>
              <a:defRPr sz="3601" b="1">
                <a:solidFill>
                  <a:schemeClr val="bg1"/>
                </a:solidFill>
                <a:latin typeface="Domaine Display Bold" panose="020A0803080505060203" pitchFamily="18" charset="0"/>
                <a:ea typeface="Domaine Display Bold" panose="020A0803080505060203" pitchFamily="18" charset="0"/>
                <a:cs typeface="Domaine Display Bold" panose="020A0803080505060203" pitchFamily="18" charset="0"/>
              </a:defRPr>
            </a:lvl1pPr>
            <a:lvl2pPr marL="0" indent="0" algn="ctr">
              <a:spcBef>
                <a:spcPts val="1350"/>
              </a:spcBef>
              <a:buFontTx/>
              <a:buNone/>
              <a:tabLst>
                <a:tab pos="901544" algn="l"/>
              </a:tabLst>
              <a:defRPr sz="1050">
                <a:solidFill>
                  <a:schemeClr val="bg1"/>
                </a:solidFill>
              </a:defRPr>
            </a:lvl2pPr>
            <a:lvl3pPr marL="0" indent="0" algn="ctr">
              <a:buFontTx/>
              <a:buNone/>
              <a:tabLst>
                <a:tab pos="901544" algn="l"/>
              </a:tabLst>
              <a:defRPr sz="1500">
                <a:solidFill>
                  <a:schemeClr val="bg1"/>
                </a:solidFill>
              </a:defRPr>
            </a:lvl3pPr>
            <a:lvl4pPr marL="0" indent="0" algn="ctr">
              <a:buFontTx/>
              <a:buNone/>
              <a:tabLst>
                <a:tab pos="901544" algn="l"/>
              </a:tabLst>
              <a:defRPr sz="1500">
                <a:solidFill>
                  <a:schemeClr val="bg1"/>
                </a:solidFill>
              </a:defRPr>
            </a:lvl4pPr>
            <a:lvl5pPr marL="0" indent="0" algn="ctr">
              <a:buFontTx/>
              <a:buNone/>
              <a:tabLst>
                <a:tab pos="901544" algn="l"/>
              </a:tabLst>
              <a:defRPr sz="1500">
                <a:solidFill>
                  <a:schemeClr val="bg1"/>
                </a:solidFill>
              </a:defRPr>
            </a:lvl5pPr>
          </a:lstStyle>
          <a:p>
            <a:pPr lvl="0"/>
            <a:r>
              <a:rPr lang="en-US"/>
              <a:t>Divider</a:t>
            </a:r>
          </a:p>
          <a:p>
            <a:pPr lvl="1"/>
            <a:r>
              <a:rPr lang="en-US"/>
              <a:t>Second level</a:t>
            </a:r>
          </a:p>
        </p:txBody>
      </p:sp>
    </p:spTree>
    <p:extLst>
      <p:ext uri="{BB962C8B-B14F-4D97-AF65-F5344CB8AC3E}">
        <p14:creationId xmlns:p14="http://schemas.microsoft.com/office/powerpoint/2010/main" val="3506502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Cover slide PURPLE">
    <p:spTree>
      <p:nvGrpSpPr>
        <p:cNvPr id="1" name=""/>
        <p:cNvGrpSpPr/>
        <p:nvPr/>
      </p:nvGrpSpPr>
      <p:grpSpPr>
        <a:xfrm>
          <a:off x="0" y="0"/>
          <a:ext cx="0" cy="0"/>
          <a:chOff x="0" y="0"/>
          <a:chExt cx="0" cy="0"/>
        </a:xfrm>
      </p:grpSpPr>
      <p:sp>
        <p:nvSpPr>
          <p:cNvPr id="64518" name="Text Box 6"/>
          <p:cNvSpPr txBox="1">
            <a:spLocks noChangeArrowheads="1"/>
          </p:cNvSpPr>
          <p:nvPr/>
        </p:nvSpPr>
        <p:spPr bwMode="black">
          <a:xfrm>
            <a:off x="309561" y="333375"/>
            <a:ext cx="2743200"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300" b="1">
                <a:solidFill>
                  <a:schemeClr val="accent1"/>
                </a:solidFill>
                <a:latin typeface="Calibri" pitchFamily="34" charset="0"/>
              </a:rPr>
              <a:t>Quality health plans &amp; benefits</a:t>
            </a:r>
          </a:p>
          <a:p>
            <a:r>
              <a:rPr lang="en-US" sz="1300" b="1">
                <a:solidFill>
                  <a:schemeClr val="accent1"/>
                </a:solidFill>
                <a:latin typeface="Calibri" pitchFamily="34" charset="0"/>
              </a:rPr>
              <a:t>Healthier living</a:t>
            </a:r>
          </a:p>
          <a:p>
            <a:r>
              <a:rPr lang="en-US" sz="1300" b="1">
                <a:solidFill>
                  <a:schemeClr val="accent1"/>
                </a:solidFill>
                <a:latin typeface="Calibri" pitchFamily="34" charset="0"/>
              </a:rPr>
              <a:t>Financial well-being</a:t>
            </a:r>
          </a:p>
          <a:p>
            <a:r>
              <a:rPr lang="en-US" sz="1300" b="1">
                <a:solidFill>
                  <a:schemeClr val="accent1"/>
                </a:solidFill>
                <a:latin typeface="Calibri" pitchFamily="34" charset="0"/>
              </a:rPr>
              <a:t>Intelligent solutions</a:t>
            </a:r>
          </a:p>
        </p:txBody>
      </p:sp>
      <p:sp>
        <p:nvSpPr>
          <p:cNvPr id="9" name="Rectangle 3"/>
          <p:cNvSpPr>
            <a:spLocks noGrp="1" noChangeArrowheads="1"/>
          </p:cNvSpPr>
          <p:nvPr>
            <p:ph type="subTitle" idx="1" hasCustomPrompt="1"/>
          </p:nvPr>
        </p:nvSpPr>
        <p:spPr>
          <a:xfrm>
            <a:off x="300036" y="4252326"/>
            <a:ext cx="7696200" cy="432216"/>
          </a:xfrm>
        </p:spPr>
        <p:txBody>
          <a:bodyPr/>
          <a:lstStyle>
            <a:lvl1pPr>
              <a:defRPr sz="2300" baseline="0"/>
            </a:lvl1pPr>
          </a:lstStyle>
          <a:p>
            <a:r>
              <a:rPr lang="en-US"/>
              <a:t>Presenter Name in black text</a:t>
            </a:r>
          </a:p>
        </p:txBody>
      </p:sp>
      <p:sp>
        <p:nvSpPr>
          <p:cNvPr id="10" name="Rectangle 4"/>
          <p:cNvSpPr>
            <a:spLocks noGrp="1" noChangeArrowheads="1"/>
          </p:cNvSpPr>
          <p:nvPr>
            <p:ph type="dt" sz="half" idx="2"/>
          </p:nvPr>
        </p:nvSpPr>
        <p:spPr bwMode="black">
          <a:xfrm>
            <a:off x="293686" y="4621554"/>
            <a:ext cx="39624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2300">
                <a:latin typeface="+mn-lt"/>
              </a:defRPr>
            </a:lvl1pPr>
          </a:lstStyle>
          <a:p>
            <a:fld id="{04D0E402-48A2-4847-99E3-AF02AF4F6E2F}" type="datetime1">
              <a:rPr lang="en-US" smtClean="0"/>
              <a:t>10/25/2022</a:t>
            </a:fld>
            <a:endParaRPr lang="en-US"/>
          </a:p>
        </p:txBody>
      </p:sp>
      <p:sp>
        <p:nvSpPr>
          <p:cNvPr id="11" name="Rectangle 4"/>
          <p:cNvSpPr>
            <a:spLocks noGrp="1" noChangeArrowheads="1"/>
          </p:cNvSpPr>
          <p:nvPr>
            <p:ph type="ctrTitle"/>
          </p:nvPr>
        </p:nvSpPr>
        <p:spPr>
          <a:xfrm>
            <a:off x="292886" y="2556757"/>
            <a:ext cx="6622367" cy="1730375"/>
          </a:xfrm>
        </p:spPr>
        <p:txBody>
          <a:bodyPr/>
          <a:lstStyle>
            <a:lvl1pPr>
              <a:defRPr b="0">
                <a:solidFill>
                  <a:schemeClr val="accent1"/>
                </a:solidFill>
              </a:defRPr>
            </a:lvl1pPr>
          </a:lstStyle>
          <a:p>
            <a:r>
              <a:rPr lang="en-US" sz="5400"/>
              <a:t>Title here in same color as logo</a:t>
            </a:r>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956096" y="393700"/>
            <a:ext cx="2914012" cy="749746"/>
          </a:xfrm>
          <a:prstGeom prst="rect">
            <a:avLst/>
          </a:prstGeom>
        </p:spPr>
      </p:pic>
    </p:spTree>
    <p:extLst>
      <p:ext uri="{BB962C8B-B14F-4D97-AF65-F5344CB8AC3E}">
        <p14:creationId xmlns:p14="http://schemas.microsoft.com/office/powerpoint/2010/main" val="1631990015"/>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Section divider PURPLE">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301752" y="155448"/>
            <a:ext cx="8482013" cy="5494338"/>
          </a:xfrm>
        </p:spPr>
        <p:txBody>
          <a:bodyPr/>
          <a:lstStyle>
            <a:lvl1pPr>
              <a:lnSpc>
                <a:spcPct val="90000"/>
              </a:lnSpc>
              <a:defRPr sz="5400" b="0" baseline="0">
                <a:solidFill>
                  <a:schemeClr val="accent1"/>
                </a:solidFill>
              </a:defRPr>
            </a:lvl1pPr>
          </a:lstStyle>
          <a:p>
            <a:r>
              <a:rPr lang="en-US"/>
              <a:t>Divider page use </a:t>
            </a:r>
            <a:br>
              <a:rPr lang="en-US"/>
            </a:br>
            <a:r>
              <a:rPr lang="en-US"/>
              <a:t>sparingly to break </a:t>
            </a:r>
            <a:br>
              <a:rPr lang="en-US"/>
            </a:br>
            <a:r>
              <a:rPr lang="en-US"/>
              <a:t>up information</a:t>
            </a:r>
          </a:p>
        </p:txBody>
      </p:sp>
      <p:sp>
        <p:nvSpPr>
          <p:cNvPr id="2" name="Rectangle 1"/>
          <p:cNvSpPr/>
          <p:nvPr userDrawn="1"/>
        </p:nvSpPr>
        <p:spPr>
          <a:xfrm>
            <a:off x="0" y="6063175"/>
            <a:ext cx="9144000" cy="79482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2894062"/>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Title and content, 1 column, PUR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1752" y="152400"/>
            <a:ext cx="8392674" cy="1143000"/>
          </a:xfrm>
        </p:spPr>
        <p:txBody>
          <a:bodyPr/>
          <a:lstStyle>
            <a:lvl1pPr>
              <a:lnSpc>
                <a:spcPct val="85000"/>
              </a:lnSpc>
              <a:defRPr baseline="0">
                <a:solidFill>
                  <a:schemeClr val="accent1"/>
                </a:solidFill>
              </a:defRPr>
            </a:lvl1pPr>
          </a:lstStyle>
          <a:p>
            <a:r>
              <a:rPr lang="en-US"/>
              <a:t>Headline text should always match the color theme to the particular deck</a:t>
            </a:r>
          </a:p>
        </p:txBody>
      </p:sp>
      <p:sp>
        <p:nvSpPr>
          <p:cNvPr id="3" name="Content Placeholder 2"/>
          <p:cNvSpPr>
            <a:spLocks noGrp="1"/>
          </p:cNvSpPr>
          <p:nvPr>
            <p:ph idx="1" hasCustomPrompt="1"/>
          </p:nvPr>
        </p:nvSpPr>
        <p:spPr/>
        <p:txBody>
          <a:bodyPr/>
          <a:lstStyle>
            <a:lvl1pPr>
              <a:defRPr/>
            </a:lvl1pPr>
            <a:lvl2pPr>
              <a:defRPr baseline="0"/>
            </a:lvl2pPr>
            <a:lvl4pPr marL="457200" indent="-222250">
              <a:buFont typeface="Calibri" pitchFamily="34" charset="0"/>
              <a:buChar char="─"/>
              <a:defRPr/>
            </a:lvl4pPr>
          </a:lstStyle>
          <a:p>
            <a:r>
              <a:rPr lang="en-US"/>
              <a:t>All second level text should be black 25 point Calibri. </a:t>
            </a:r>
          </a:p>
          <a:p>
            <a:pPr lvl="1"/>
            <a:r>
              <a:rPr lang="en-US"/>
              <a:t>All text from the subhead down should be black with</a:t>
            </a:r>
            <a:br>
              <a:rPr lang="en-US"/>
            </a:br>
            <a:r>
              <a:rPr lang="en-US"/>
              <a:t> the exception of table heads</a:t>
            </a:r>
          </a:p>
          <a:p>
            <a:pPr lvl="2"/>
            <a:r>
              <a:rPr lang="en-US"/>
              <a:t>Third level</a:t>
            </a:r>
          </a:p>
          <a:p>
            <a:pPr lvl="3"/>
            <a:r>
              <a:rPr lang="en-US"/>
              <a:t>Fourth level</a:t>
            </a:r>
          </a:p>
        </p:txBody>
      </p:sp>
      <p:sp>
        <p:nvSpPr>
          <p:cNvPr id="5" name="Slide Number Placeholder 4"/>
          <p:cNvSpPr>
            <a:spLocks noGrp="1"/>
          </p:cNvSpPr>
          <p:nvPr>
            <p:ph type="sldNum" sz="quarter" idx="11"/>
          </p:nvPr>
        </p:nvSpPr>
        <p:spPr>
          <a:xfrm>
            <a:off x="8275320" y="6381750"/>
            <a:ext cx="533400" cy="476250"/>
          </a:xfrm>
          <a:prstGeom prst="rect">
            <a:avLst/>
          </a:prstGeom>
        </p:spPr>
        <p:txBody>
          <a:bodyPr/>
          <a:lstStyle>
            <a:lvl1pPr>
              <a:defRPr/>
            </a:lvl1pPr>
          </a:lstStyle>
          <a:p>
            <a:fld id="{5350A51A-D8F8-4115-9BCF-3D754AB88010}" type="slidenum">
              <a:rPr lang="en-US"/>
              <a:pPr/>
              <a:t>‹#›</a:t>
            </a:fld>
            <a:endParaRPr lang="en-US"/>
          </a:p>
        </p:txBody>
      </p:sp>
    </p:spTree>
    <p:extLst>
      <p:ext uri="{BB962C8B-B14F-4D97-AF65-F5344CB8AC3E}">
        <p14:creationId xmlns:p14="http://schemas.microsoft.com/office/powerpoint/2010/main" val="2996235195"/>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Title and content, 2 column, PUR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1752" y="152400"/>
            <a:ext cx="8229600" cy="1143000"/>
          </a:xfrm>
        </p:spPr>
        <p:txBody>
          <a:bodyPr/>
          <a:lstStyle>
            <a:lvl1pPr>
              <a:defRPr>
                <a:solidFill>
                  <a:schemeClr val="accent1"/>
                </a:solidFill>
              </a:defRPr>
            </a:lvl1pPr>
          </a:lstStyle>
          <a:p>
            <a:r>
              <a:rPr lang="en-US"/>
              <a:t>Slide title same color as the deck theme</a:t>
            </a:r>
          </a:p>
        </p:txBody>
      </p:sp>
      <p:sp>
        <p:nvSpPr>
          <p:cNvPr id="6" name="Slide Number Placeholder 5"/>
          <p:cNvSpPr>
            <a:spLocks noGrp="1"/>
          </p:cNvSpPr>
          <p:nvPr>
            <p:ph type="sldNum" sz="quarter" idx="11"/>
          </p:nvPr>
        </p:nvSpPr>
        <p:spPr>
          <a:xfrm>
            <a:off x="8275320" y="6381750"/>
            <a:ext cx="533400" cy="476250"/>
          </a:xfrm>
          <a:prstGeom prst="rect">
            <a:avLst/>
          </a:prstGeom>
        </p:spPr>
        <p:txBody>
          <a:bodyPr/>
          <a:lstStyle>
            <a:lvl1pPr>
              <a:defRPr/>
            </a:lvl1pPr>
          </a:lstStyle>
          <a:p>
            <a:fld id="{7A59F844-C645-4211-B8D9-EA77C1F28E4E}" type="slidenum">
              <a:rPr lang="en-US"/>
              <a:pPr/>
              <a:t>‹#›</a:t>
            </a:fld>
            <a:endParaRPr lang="en-US"/>
          </a:p>
        </p:txBody>
      </p:sp>
      <p:sp>
        <p:nvSpPr>
          <p:cNvPr id="7" name="Content Placeholder 2"/>
          <p:cNvSpPr>
            <a:spLocks noGrp="1"/>
          </p:cNvSpPr>
          <p:nvPr>
            <p:ph idx="1" hasCustomPrompt="1"/>
          </p:nvPr>
        </p:nvSpPr>
        <p:spPr>
          <a:xfrm>
            <a:off x="290945" y="1529911"/>
            <a:ext cx="4100732" cy="4525963"/>
          </a:xfrm>
        </p:spPr>
        <p:txBody>
          <a:bodyPr/>
          <a:lstStyle>
            <a:lvl1pPr>
              <a:defRPr/>
            </a:lvl1pPr>
            <a:lvl2pPr>
              <a:defRPr baseline="0"/>
            </a:lvl2pPr>
            <a:lvl4pPr marL="457200" indent="-222250">
              <a:buFont typeface="Calibri" pitchFamily="34" charset="0"/>
              <a:buChar char="─"/>
              <a:defRPr/>
            </a:lvl4pPr>
          </a:lstStyle>
          <a:p>
            <a:r>
              <a:rPr lang="en-US"/>
              <a:t>All second level text should be black 25 point Calibri. </a:t>
            </a:r>
          </a:p>
          <a:p>
            <a:pPr lvl="1"/>
            <a:r>
              <a:rPr lang="en-US"/>
              <a:t>All text from the subhead down should be black with</a:t>
            </a:r>
            <a:br>
              <a:rPr lang="en-US"/>
            </a:br>
            <a:r>
              <a:rPr lang="en-US"/>
              <a:t> the exception of table heads</a:t>
            </a:r>
          </a:p>
          <a:p>
            <a:pPr lvl="2"/>
            <a:r>
              <a:rPr lang="en-US"/>
              <a:t>Third level</a:t>
            </a:r>
          </a:p>
          <a:p>
            <a:pPr lvl="3"/>
            <a:r>
              <a:rPr lang="en-US"/>
              <a:t>Fourth level</a:t>
            </a:r>
          </a:p>
        </p:txBody>
      </p:sp>
      <p:sp>
        <p:nvSpPr>
          <p:cNvPr id="8" name="Content Placeholder 2"/>
          <p:cNvSpPr>
            <a:spLocks noGrp="1"/>
          </p:cNvSpPr>
          <p:nvPr>
            <p:ph idx="12" hasCustomPrompt="1"/>
          </p:nvPr>
        </p:nvSpPr>
        <p:spPr>
          <a:xfrm>
            <a:off x="4616760" y="1529911"/>
            <a:ext cx="4052791" cy="4525963"/>
          </a:xfrm>
        </p:spPr>
        <p:txBody>
          <a:bodyPr/>
          <a:lstStyle>
            <a:lvl1pPr>
              <a:defRPr/>
            </a:lvl1pPr>
            <a:lvl2pPr>
              <a:defRPr baseline="0"/>
            </a:lvl2pPr>
            <a:lvl4pPr marL="457200" indent="-222250">
              <a:buFont typeface="Calibri" pitchFamily="34" charset="0"/>
              <a:buChar char="─"/>
              <a:defRPr/>
            </a:lvl4pPr>
          </a:lstStyle>
          <a:p>
            <a:r>
              <a:rPr lang="en-US"/>
              <a:t>All second level text should be black 25 point Calibri. </a:t>
            </a:r>
          </a:p>
          <a:p>
            <a:pPr lvl="1"/>
            <a:r>
              <a:rPr lang="en-US"/>
              <a:t>All text from the subhead down should be black with</a:t>
            </a:r>
            <a:br>
              <a:rPr lang="en-US"/>
            </a:br>
            <a:r>
              <a:rPr lang="en-US"/>
              <a:t> the exception of table heads</a:t>
            </a:r>
          </a:p>
          <a:p>
            <a:pPr lvl="2"/>
            <a:r>
              <a:rPr lang="en-US"/>
              <a:t>Third level</a:t>
            </a:r>
          </a:p>
          <a:p>
            <a:pPr lvl="3"/>
            <a:r>
              <a:rPr lang="en-US"/>
              <a:t>Fourth level</a:t>
            </a:r>
          </a:p>
        </p:txBody>
      </p:sp>
    </p:spTree>
    <p:extLst>
      <p:ext uri="{BB962C8B-B14F-4D97-AF65-F5344CB8AC3E}">
        <p14:creationId xmlns:p14="http://schemas.microsoft.com/office/powerpoint/2010/main" val="104105429"/>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Title only PUR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1752" y="152400"/>
            <a:ext cx="8392674" cy="1143000"/>
          </a:xfrm>
        </p:spPr>
        <p:txBody>
          <a:bodyPr/>
          <a:lstStyle>
            <a:lvl1pPr>
              <a:lnSpc>
                <a:spcPct val="85000"/>
              </a:lnSpc>
              <a:defRPr baseline="0">
                <a:solidFill>
                  <a:schemeClr val="accent1"/>
                </a:solidFill>
              </a:defRPr>
            </a:lvl1pPr>
          </a:lstStyle>
          <a:p>
            <a:r>
              <a:rPr lang="en-US"/>
              <a:t>Headline text should always match the color theme to the particular deck</a:t>
            </a:r>
          </a:p>
        </p:txBody>
      </p:sp>
      <p:sp>
        <p:nvSpPr>
          <p:cNvPr id="5" name="Slide Number Placeholder 4"/>
          <p:cNvSpPr>
            <a:spLocks noGrp="1"/>
          </p:cNvSpPr>
          <p:nvPr>
            <p:ph type="sldNum" sz="quarter" idx="11"/>
          </p:nvPr>
        </p:nvSpPr>
        <p:spPr>
          <a:xfrm>
            <a:off x="8275320" y="6381750"/>
            <a:ext cx="533400" cy="476250"/>
          </a:xfrm>
          <a:prstGeom prst="rect">
            <a:avLst/>
          </a:prstGeom>
        </p:spPr>
        <p:txBody>
          <a:bodyPr/>
          <a:lstStyle>
            <a:lvl1pPr>
              <a:defRPr/>
            </a:lvl1pPr>
          </a:lstStyle>
          <a:p>
            <a:fld id="{5350A51A-D8F8-4115-9BCF-3D754AB88010}" type="slidenum">
              <a:rPr lang="en-US"/>
              <a:pPr/>
              <a:t>‹#›</a:t>
            </a:fld>
            <a:endParaRPr lang="en-US"/>
          </a:p>
        </p:txBody>
      </p:sp>
    </p:spTree>
    <p:extLst>
      <p:ext uri="{BB962C8B-B14F-4D97-AF65-F5344CB8AC3E}">
        <p14:creationId xmlns:p14="http://schemas.microsoft.com/office/powerpoint/2010/main" val="1510522610"/>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blank" preserve="1">
  <p:cSld name="Blank PURPLE">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8275320" y="6381750"/>
            <a:ext cx="533400" cy="476250"/>
          </a:xfrm>
          <a:prstGeom prst="rect">
            <a:avLst/>
          </a:prstGeom>
        </p:spPr>
        <p:txBody>
          <a:bodyPr/>
          <a:lstStyle>
            <a:lvl1pPr>
              <a:defRPr/>
            </a:lvl1pPr>
          </a:lstStyle>
          <a:p>
            <a:fld id="{4242E0F6-853E-4F88-89D2-4E50D57FA6C3}" type="slidenum">
              <a:rPr lang="en-US"/>
              <a:pPr/>
              <a:t>‹#›</a:t>
            </a:fld>
            <a:endParaRPr lang="en-US"/>
          </a:p>
        </p:txBody>
      </p:sp>
    </p:spTree>
    <p:extLst>
      <p:ext uri="{BB962C8B-B14F-4D97-AF65-F5344CB8AC3E}">
        <p14:creationId xmlns:p14="http://schemas.microsoft.com/office/powerpoint/2010/main" val="3854016287"/>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itleOnly" preserve="1">
  <p:cSld name="Thank you slide PURPLE">
    <p:spTree>
      <p:nvGrpSpPr>
        <p:cNvPr id="1" name=""/>
        <p:cNvGrpSpPr/>
        <p:nvPr/>
      </p:nvGrpSpPr>
      <p:grpSpPr>
        <a:xfrm>
          <a:off x="0" y="0"/>
          <a:ext cx="0" cy="0"/>
          <a:chOff x="0" y="0"/>
          <a:chExt cx="0" cy="0"/>
        </a:xfrm>
      </p:grpSpPr>
      <p:sp>
        <p:nvSpPr>
          <p:cNvPr id="4" name="Rectangle 3"/>
          <p:cNvSpPr/>
          <p:nvPr userDrawn="1"/>
        </p:nvSpPr>
        <p:spPr>
          <a:xfrm>
            <a:off x="0" y="5408908"/>
            <a:ext cx="9144000" cy="144909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p:txBody>
          <a:bodyPr/>
          <a:lstStyle>
            <a:lvl1pPr>
              <a:defRPr sz="7000" b="0" baseline="0">
                <a:solidFill>
                  <a:schemeClr val="accent1"/>
                </a:solidFill>
              </a:defRPr>
            </a:lvl1pPr>
          </a:lstStyle>
          <a:p>
            <a:r>
              <a:rPr lang="en-US"/>
              <a:t>Thank you</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956096" y="5727700"/>
            <a:ext cx="2914012" cy="749746"/>
          </a:xfrm>
          <a:prstGeom prst="rect">
            <a:avLst/>
          </a:prstGeom>
        </p:spPr>
      </p:pic>
    </p:spTree>
    <p:extLst>
      <p:ext uri="{BB962C8B-B14F-4D97-AF65-F5344CB8AC3E}">
        <p14:creationId xmlns:p14="http://schemas.microsoft.com/office/powerpoint/2010/main" val="4173072170"/>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6664" y="152400"/>
            <a:ext cx="8392674" cy="1143000"/>
          </a:xfrm>
        </p:spPr>
        <p:txBody>
          <a:bodyPr/>
          <a:lstStyle>
            <a:lvl1pPr>
              <a:lnSpc>
                <a:spcPct val="85000"/>
              </a:lnSpc>
              <a:defRPr>
                <a:solidFill>
                  <a:schemeClr val="accent1"/>
                </a:solidFill>
              </a:defRPr>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784969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BC945-0706-5741-97B9-E3E3A1902C4C}"/>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6C7344B-FD27-5E46-8AFE-39D891CBCE6A}"/>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6125091-D9BD-4E41-99BB-A8F73F7C77DE}"/>
              </a:ext>
            </a:extLst>
          </p:cNvPr>
          <p:cNvSpPr>
            <a:spLocks noGrp="1"/>
          </p:cNvSpPr>
          <p:nvPr>
            <p:ph type="dt" sz="half" idx="10"/>
          </p:nvPr>
        </p:nvSpPr>
        <p:spPr/>
        <p:txBody>
          <a:bodyPr/>
          <a:lstStyle/>
          <a:p>
            <a:fld id="{1F556F8B-A799-BD47-8BF3-60CC560DEEB8}" type="datetimeFigureOut">
              <a:rPr lang="en-US" smtClean="0"/>
              <a:t>10/25/2022</a:t>
            </a:fld>
            <a:endParaRPr lang="en-US"/>
          </a:p>
        </p:txBody>
      </p:sp>
      <p:sp>
        <p:nvSpPr>
          <p:cNvPr id="5" name="Footer Placeholder 4">
            <a:extLst>
              <a:ext uri="{FF2B5EF4-FFF2-40B4-BE49-F238E27FC236}">
                <a16:creationId xmlns:a16="http://schemas.microsoft.com/office/drawing/2014/main" id="{C6B1E1E2-1A5D-124C-8E26-57DF514AC0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5E67FE-00AE-304F-B149-C35BB91CDDEB}"/>
              </a:ext>
            </a:extLst>
          </p:cNvPr>
          <p:cNvSpPr>
            <a:spLocks noGrp="1"/>
          </p:cNvSpPr>
          <p:nvPr>
            <p:ph type="sldNum" sz="quarter" idx="12"/>
          </p:nvPr>
        </p:nvSpPr>
        <p:spPr/>
        <p:txBody>
          <a:bodyPr/>
          <a:lstStyle/>
          <a:p>
            <a:fld id="{0B8D3502-606D-3D44-8C65-1E8FB330A435}" type="slidenum">
              <a:rPr lang="en-US" smtClean="0"/>
              <a:t>‹#›</a:t>
            </a:fld>
            <a:endParaRPr lang="en-US"/>
          </a:p>
        </p:txBody>
      </p:sp>
    </p:spTree>
    <p:extLst>
      <p:ext uri="{BB962C8B-B14F-4D97-AF65-F5344CB8AC3E}">
        <p14:creationId xmlns:p14="http://schemas.microsoft.com/office/powerpoint/2010/main" val="1498169205"/>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0052C-0A06-EF40-B4F8-FACBD530B28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733A170-988F-6647-81AC-8D19FE82C3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1AA94A-D66B-2941-9C24-6BF4E4FDCCC1}"/>
              </a:ext>
            </a:extLst>
          </p:cNvPr>
          <p:cNvSpPr>
            <a:spLocks noGrp="1"/>
          </p:cNvSpPr>
          <p:nvPr>
            <p:ph type="dt" sz="half" idx="10"/>
          </p:nvPr>
        </p:nvSpPr>
        <p:spPr/>
        <p:txBody>
          <a:bodyPr/>
          <a:lstStyle/>
          <a:p>
            <a:fld id="{1F556F8B-A799-BD47-8BF3-60CC560DEEB8}" type="datetimeFigureOut">
              <a:rPr lang="en-US" smtClean="0"/>
              <a:t>10/25/2022</a:t>
            </a:fld>
            <a:endParaRPr lang="en-US"/>
          </a:p>
        </p:txBody>
      </p:sp>
      <p:sp>
        <p:nvSpPr>
          <p:cNvPr id="5" name="Footer Placeholder 4">
            <a:extLst>
              <a:ext uri="{FF2B5EF4-FFF2-40B4-BE49-F238E27FC236}">
                <a16:creationId xmlns:a16="http://schemas.microsoft.com/office/drawing/2014/main" id="{5B53EC83-F67A-1847-9A6B-22608EDE0A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7DA41A-9BBD-9F4E-BA2A-3DBF886D1F62}"/>
              </a:ext>
            </a:extLst>
          </p:cNvPr>
          <p:cNvSpPr>
            <a:spLocks noGrp="1"/>
          </p:cNvSpPr>
          <p:nvPr>
            <p:ph type="sldNum" sz="quarter" idx="12"/>
          </p:nvPr>
        </p:nvSpPr>
        <p:spPr/>
        <p:txBody>
          <a:bodyPr/>
          <a:lstStyle/>
          <a:p>
            <a:fld id="{0B8D3502-606D-3D44-8C65-1E8FB330A435}" type="slidenum">
              <a:rPr lang="en-US" smtClean="0"/>
              <a:t>‹#›</a:t>
            </a:fld>
            <a:endParaRPr lang="en-US"/>
          </a:p>
        </p:txBody>
      </p:sp>
    </p:spTree>
    <p:extLst>
      <p:ext uri="{BB962C8B-B14F-4D97-AF65-F5344CB8AC3E}">
        <p14:creationId xmlns:p14="http://schemas.microsoft.com/office/powerpoint/2010/main" val="727142477"/>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F123F4-0FEB-5A4A-98B5-5393DD71A324}"/>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88FDB2F-8B5F-244F-812D-C00CEB5D7511}"/>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54986DF-A32C-9C4A-82EF-57450C0C8FE5}"/>
              </a:ext>
            </a:extLst>
          </p:cNvPr>
          <p:cNvSpPr>
            <a:spLocks noGrp="1"/>
          </p:cNvSpPr>
          <p:nvPr>
            <p:ph type="dt" sz="half" idx="10"/>
          </p:nvPr>
        </p:nvSpPr>
        <p:spPr/>
        <p:txBody>
          <a:bodyPr/>
          <a:lstStyle/>
          <a:p>
            <a:fld id="{1F556F8B-A799-BD47-8BF3-60CC560DEEB8}" type="datetimeFigureOut">
              <a:rPr lang="en-US" smtClean="0"/>
              <a:t>10/25/2022</a:t>
            </a:fld>
            <a:endParaRPr lang="en-US"/>
          </a:p>
        </p:txBody>
      </p:sp>
      <p:sp>
        <p:nvSpPr>
          <p:cNvPr id="5" name="Footer Placeholder 4">
            <a:extLst>
              <a:ext uri="{FF2B5EF4-FFF2-40B4-BE49-F238E27FC236}">
                <a16:creationId xmlns:a16="http://schemas.microsoft.com/office/drawing/2014/main" id="{0CD5A4E4-7E01-8044-8BAE-28E019DCE1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FB0A10-D240-FA42-8C13-1EEF4D10C1A1}"/>
              </a:ext>
            </a:extLst>
          </p:cNvPr>
          <p:cNvSpPr>
            <a:spLocks noGrp="1"/>
          </p:cNvSpPr>
          <p:nvPr>
            <p:ph type="sldNum" sz="quarter" idx="12"/>
          </p:nvPr>
        </p:nvSpPr>
        <p:spPr/>
        <p:txBody>
          <a:bodyPr/>
          <a:lstStyle/>
          <a:p>
            <a:fld id="{0B8D3502-606D-3D44-8C65-1E8FB330A435}" type="slidenum">
              <a:rPr lang="en-US" smtClean="0"/>
              <a:t>‹#›</a:t>
            </a:fld>
            <a:endParaRPr lang="en-US"/>
          </a:p>
        </p:txBody>
      </p:sp>
    </p:spTree>
    <p:extLst>
      <p:ext uri="{BB962C8B-B14F-4D97-AF65-F5344CB8AC3E}">
        <p14:creationId xmlns:p14="http://schemas.microsoft.com/office/powerpoint/2010/main" val="1732617588"/>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E4C57-2FF5-F14A-9D44-C144EA31723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15975DB-AC64-3C44-82AA-27FB240A49C0}"/>
              </a:ext>
            </a:extLst>
          </p:cNvPr>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57A4188-52B0-C441-9350-C1A7E0959F10}"/>
              </a:ext>
            </a:extLst>
          </p:cNvPr>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73ED476-17EB-4A44-80E9-840E561445E9}"/>
              </a:ext>
            </a:extLst>
          </p:cNvPr>
          <p:cNvSpPr>
            <a:spLocks noGrp="1"/>
          </p:cNvSpPr>
          <p:nvPr>
            <p:ph type="dt" sz="half" idx="10"/>
          </p:nvPr>
        </p:nvSpPr>
        <p:spPr/>
        <p:txBody>
          <a:bodyPr/>
          <a:lstStyle/>
          <a:p>
            <a:fld id="{1F556F8B-A799-BD47-8BF3-60CC560DEEB8}" type="datetimeFigureOut">
              <a:rPr lang="en-US" smtClean="0"/>
              <a:t>10/25/2022</a:t>
            </a:fld>
            <a:endParaRPr lang="en-US"/>
          </a:p>
        </p:txBody>
      </p:sp>
      <p:sp>
        <p:nvSpPr>
          <p:cNvPr id="6" name="Footer Placeholder 5">
            <a:extLst>
              <a:ext uri="{FF2B5EF4-FFF2-40B4-BE49-F238E27FC236}">
                <a16:creationId xmlns:a16="http://schemas.microsoft.com/office/drawing/2014/main" id="{EECB0B68-F782-5941-83FE-BB4CBDB111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AEEA664-D640-7547-AEF0-5236CD92C1BB}"/>
              </a:ext>
            </a:extLst>
          </p:cNvPr>
          <p:cNvSpPr>
            <a:spLocks noGrp="1"/>
          </p:cNvSpPr>
          <p:nvPr>
            <p:ph type="sldNum" sz="quarter" idx="12"/>
          </p:nvPr>
        </p:nvSpPr>
        <p:spPr/>
        <p:txBody>
          <a:bodyPr/>
          <a:lstStyle/>
          <a:p>
            <a:fld id="{0B8D3502-606D-3D44-8C65-1E8FB330A435}" type="slidenum">
              <a:rPr lang="en-US" smtClean="0"/>
              <a:t>‹#›</a:t>
            </a:fld>
            <a:endParaRPr lang="en-US"/>
          </a:p>
        </p:txBody>
      </p:sp>
    </p:spTree>
    <p:extLst>
      <p:ext uri="{BB962C8B-B14F-4D97-AF65-F5344CB8AC3E}">
        <p14:creationId xmlns:p14="http://schemas.microsoft.com/office/powerpoint/2010/main" val="177169221"/>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AB587B-A5F6-4041-933E-B2CC5C446DF0}"/>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080A709-8B58-1748-AD7F-3F82DD2FC83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67E37CB-4358-EC44-A666-CF2AD523F018}"/>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BDAE447-7CF6-954D-99D1-1E9200A26135}"/>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7742C2E-5B74-8543-A932-4E2638FA5B05}"/>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00D0D89-9AE6-9540-91B9-CB76EA8F159B}"/>
              </a:ext>
            </a:extLst>
          </p:cNvPr>
          <p:cNvSpPr>
            <a:spLocks noGrp="1"/>
          </p:cNvSpPr>
          <p:nvPr>
            <p:ph type="dt" sz="half" idx="10"/>
          </p:nvPr>
        </p:nvSpPr>
        <p:spPr/>
        <p:txBody>
          <a:bodyPr/>
          <a:lstStyle/>
          <a:p>
            <a:fld id="{1F556F8B-A799-BD47-8BF3-60CC560DEEB8}" type="datetimeFigureOut">
              <a:rPr lang="en-US" smtClean="0"/>
              <a:t>10/25/2022</a:t>
            </a:fld>
            <a:endParaRPr lang="en-US"/>
          </a:p>
        </p:txBody>
      </p:sp>
      <p:sp>
        <p:nvSpPr>
          <p:cNvPr id="8" name="Footer Placeholder 7">
            <a:extLst>
              <a:ext uri="{FF2B5EF4-FFF2-40B4-BE49-F238E27FC236}">
                <a16:creationId xmlns:a16="http://schemas.microsoft.com/office/drawing/2014/main" id="{D7CC99A7-4285-F440-B717-63B2652EE6E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6ECBBAD-B444-3E4E-A056-FC177034DF8F}"/>
              </a:ext>
            </a:extLst>
          </p:cNvPr>
          <p:cNvSpPr>
            <a:spLocks noGrp="1"/>
          </p:cNvSpPr>
          <p:nvPr>
            <p:ph type="sldNum" sz="quarter" idx="12"/>
          </p:nvPr>
        </p:nvSpPr>
        <p:spPr/>
        <p:txBody>
          <a:bodyPr/>
          <a:lstStyle/>
          <a:p>
            <a:fld id="{0B8D3502-606D-3D44-8C65-1E8FB330A435}" type="slidenum">
              <a:rPr lang="en-US" smtClean="0"/>
              <a:t>‹#›</a:t>
            </a:fld>
            <a:endParaRPr lang="en-US"/>
          </a:p>
        </p:txBody>
      </p:sp>
    </p:spTree>
    <p:extLst>
      <p:ext uri="{BB962C8B-B14F-4D97-AF65-F5344CB8AC3E}">
        <p14:creationId xmlns:p14="http://schemas.microsoft.com/office/powerpoint/2010/main" val="1240984606"/>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1B27D-0DC8-7741-BDCE-E908EDC4307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62E8730-C388-5748-ABA9-4994CB4BA190}"/>
              </a:ext>
            </a:extLst>
          </p:cNvPr>
          <p:cNvSpPr>
            <a:spLocks noGrp="1"/>
          </p:cNvSpPr>
          <p:nvPr>
            <p:ph type="dt" sz="half" idx="10"/>
          </p:nvPr>
        </p:nvSpPr>
        <p:spPr/>
        <p:txBody>
          <a:bodyPr/>
          <a:lstStyle/>
          <a:p>
            <a:fld id="{1F556F8B-A799-BD47-8BF3-60CC560DEEB8}" type="datetimeFigureOut">
              <a:rPr lang="en-US" smtClean="0"/>
              <a:t>10/25/2022</a:t>
            </a:fld>
            <a:endParaRPr lang="en-US"/>
          </a:p>
        </p:txBody>
      </p:sp>
      <p:sp>
        <p:nvSpPr>
          <p:cNvPr id="4" name="Footer Placeholder 3">
            <a:extLst>
              <a:ext uri="{FF2B5EF4-FFF2-40B4-BE49-F238E27FC236}">
                <a16:creationId xmlns:a16="http://schemas.microsoft.com/office/drawing/2014/main" id="{BAD2E6F5-FF0C-8248-ADAA-0E464E1CECF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195F23F-6C9A-4A40-9AE4-697B25CE20DC}"/>
              </a:ext>
            </a:extLst>
          </p:cNvPr>
          <p:cNvSpPr>
            <a:spLocks noGrp="1"/>
          </p:cNvSpPr>
          <p:nvPr>
            <p:ph type="sldNum" sz="quarter" idx="12"/>
          </p:nvPr>
        </p:nvSpPr>
        <p:spPr/>
        <p:txBody>
          <a:bodyPr/>
          <a:lstStyle/>
          <a:p>
            <a:fld id="{0B8D3502-606D-3D44-8C65-1E8FB330A435}" type="slidenum">
              <a:rPr lang="en-US" smtClean="0"/>
              <a:t>‹#›</a:t>
            </a:fld>
            <a:endParaRPr lang="en-US"/>
          </a:p>
        </p:txBody>
      </p:sp>
    </p:spTree>
    <p:extLst>
      <p:ext uri="{BB962C8B-B14F-4D97-AF65-F5344CB8AC3E}">
        <p14:creationId xmlns:p14="http://schemas.microsoft.com/office/powerpoint/2010/main" val="3640652528"/>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84E5C6-C98A-5B41-8D59-68A2006E189F}"/>
              </a:ext>
            </a:extLst>
          </p:cNvPr>
          <p:cNvSpPr>
            <a:spLocks noGrp="1"/>
          </p:cNvSpPr>
          <p:nvPr>
            <p:ph type="dt" sz="half" idx="10"/>
          </p:nvPr>
        </p:nvSpPr>
        <p:spPr/>
        <p:txBody>
          <a:bodyPr/>
          <a:lstStyle/>
          <a:p>
            <a:fld id="{1F556F8B-A799-BD47-8BF3-60CC560DEEB8}" type="datetimeFigureOut">
              <a:rPr lang="en-US" smtClean="0"/>
              <a:t>10/25/2022</a:t>
            </a:fld>
            <a:endParaRPr lang="en-US"/>
          </a:p>
        </p:txBody>
      </p:sp>
      <p:sp>
        <p:nvSpPr>
          <p:cNvPr id="3" name="Footer Placeholder 2">
            <a:extLst>
              <a:ext uri="{FF2B5EF4-FFF2-40B4-BE49-F238E27FC236}">
                <a16:creationId xmlns:a16="http://schemas.microsoft.com/office/drawing/2014/main" id="{1629D802-7702-C04E-8EFF-D15497F618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924E503-9F8C-8648-A9EA-C2B879B988AF}"/>
              </a:ext>
            </a:extLst>
          </p:cNvPr>
          <p:cNvSpPr>
            <a:spLocks noGrp="1"/>
          </p:cNvSpPr>
          <p:nvPr>
            <p:ph type="sldNum" sz="quarter" idx="12"/>
          </p:nvPr>
        </p:nvSpPr>
        <p:spPr/>
        <p:txBody>
          <a:bodyPr/>
          <a:lstStyle/>
          <a:p>
            <a:fld id="{0B8D3502-606D-3D44-8C65-1E8FB330A435}" type="slidenum">
              <a:rPr lang="en-US" smtClean="0"/>
              <a:t>‹#›</a:t>
            </a:fld>
            <a:endParaRPr lang="en-US"/>
          </a:p>
        </p:txBody>
      </p:sp>
    </p:spTree>
    <p:extLst>
      <p:ext uri="{BB962C8B-B14F-4D97-AF65-F5344CB8AC3E}">
        <p14:creationId xmlns:p14="http://schemas.microsoft.com/office/powerpoint/2010/main" val="392303008"/>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6D6F4-9729-AB42-A053-C3E55CDB0F1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F9FA253-B9A1-4449-9F95-F57821E0AD4C}"/>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3B4BB65-EF21-E84F-A5C7-978DE0027C6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C242B9-5DFA-1642-A1FA-EF9530DC0A69}"/>
              </a:ext>
            </a:extLst>
          </p:cNvPr>
          <p:cNvSpPr>
            <a:spLocks noGrp="1"/>
          </p:cNvSpPr>
          <p:nvPr>
            <p:ph type="dt" sz="half" idx="10"/>
          </p:nvPr>
        </p:nvSpPr>
        <p:spPr/>
        <p:txBody>
          <a:bodyPr/>
          <a:lstStyle/>
          <a:p>
            <a:fld id="{1F556F8B-A799-BD47-8BF3-60CC560DEEB8}" type="datetimeFigureOut">
              <a:rPr lang="en-US" smtClean="0"/>
              <a:t>10/25/2022</a:t>
            </a:fld>
            <a:endParaRPr lang="en-US"/>
          </a:p>
        </p:txBody>
      </p:sp>
      <p:sp>
        <p:nvSpPr>
          <p:cNvPr id="6" name="Footer Placeholder 5">
            <a:extLst>
              <a:ext uri="{FF2B5EF4-FFF2-40B4-BE49-F238E27FC236}">
                <a16:creationId xmlns:a16="http://schemas.microsoft.com/office/drawing/2014/main" id="{C1603CA3-3734-9F42-9D75-9AA3B7CD24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24EB1C9-BC94-1143-BBC5-E80C33702058}"/>
              </a:ext>
            </a:extLst>
          </p:cNvPr>
          <p:cNvSpPr>
            <a:spLocks noGrp="1"/>
          </p:cNvSpPr>
          <p:nvPr>
            <p:ph type="sldNum" sz="quarter" idx="12"/>
          </p:nvPr>
        </p:nvSpPr>
        <p:spPr/>
        <p:txBody>
          <a:bodyPr/>
          <a:lstStyle/>
          <a:p>
            <a:fld id="{0B8D3502-606D-3D44-8C65-1E8FB330A435}" type="slidenum">
              <a:rPr lang="en-US" smtClean="0"/>
              <a:t>‹#›</a:t>
            </a:fld>
            <a:endParaRPr lang="en-US"/>
          </a:p>
        </p:txBody>
      </p:sp>
    </p:spTree>
    <p:extLst>
      <p:ext uri="{BB962C8B-B14F-4D97-AF65-F5344CB8AC3E}">
        <p14:creationId xmlns:p14="http://schemas.microsoft.com/office/powerpoint/2010/main" val="515453318"/>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44807-7D07-1646-A078-C5A82B24AC5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C7E638C-7BF5-9E41-A706-1567DCDF27D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C6ABC98-D5B1-7D45-B5AB-23A7D3B3561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D55A66-FC2E-9E45-9E93-493A50C06BBE}"/>
              </a:ext>
            </a:extLst>
          </p:cNvPr>
          <p:cNvSpPr>
            <a:spLocks noGrp="1"/>
          </p:cNvSpPr>
          <p:nvPr>
            <p:ph type="dt" sz="half" idx="10"/>
          </p:nvPr>
        </p:nvSpPr>
        <p:spPr/>
        <p:txBody>
          <a:bodyPr/>
          <a:lstStyle/>
          <a:p>
            <a:fld id="{1F556F8B-A799-BD47-8BF3-60CC560DEEB8}" type="datetimeFigureOut">
              <a:rPr lang="en-US" smtClean="0"/>
              <a:t>10/25/2022</a:t>
            </a:fld>
            <a:endParaRPr lang="en-US"/>
          </a:p>
        </p:txBody>
      </p:sp>
      <p:sp>
        <p:nvSpPr>
          <p:cNvPr id="6" name="Footer Placeholder 5">
            <a:extLst>
              <a:ext uri="{FF2B5EF4-FFF2-40B4-BE49-F238E27FC236}">
                <a16:creationId xmlns:a16="http://schemas.microsoft.com/office/drawing/2014/main" id="{7654E605-6C19-A44A-BC9A-1AB1A5F493F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20E949-3A95-1B49-B76F-47A0D169183B}"/>
              </a:ext>
            </a:extLst>
          </p:cNvPr>
          <p:cNvSpPr>
            <a:spLocks noGrp="1"/>
          </p:cNvSpPr>
          <p:nvPr>
            <p:ph type="sldNum" sz="quarter" idx="12"/>
          </p:nvPr>
        </p:nvSpPr>
        <p:spPr/>
        <p:txBody>
          <a:bodyPr/>
          <a:lstStyle/>
          <a:p>
            <a:fld id="{0B8D3502-606D-3D44-8C65-1E8FB330A435}" type="slidenum">
              <a:rPr lang="en-US" smtClean="0"/>
              <a:t>‹#›</a:t>
            </a:fld>
            <a:endParaRPr lang="en-US"/>
          </a:p>
        </p:txBody>
      </p:sp>
    </p:spTree>
    <p:extLst>
      <p:ext uri="{BB962C8B-B14F-4D97-AF65-F5344CB8AC3E}">
        <p14:creationId xmlns:p14="http://schemas.microsoft.com/office/powerpoint/2010/main" val="2897637869"/>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A4602-805B-2448-A5E6-A07E320E125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01B1D55-8A7D-764D-803B-74394F3D823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D72540-37C9-B34C-9852-4FDF13DBB660}"/>
              </a:ext>
            </a:extLst>
          </p:cNvPr>
          <p:cNvSpPr>
            <a:spLocks noGrp="1"/>
          </p:cNvSpPr>
          <p:nvPr>
            <p:ph type="dt" sz="half" idx="10"/>
          </p:nvPr>
        </p:nvSpPr>
        <p:spPr/>
        <p:txBody>
          <a:bodyPr/>
          <a:lstStyle/>
          <a:p>
            <a:fld id="{1F556F8B-A799-BD47-8BF3-60CC560DEEB8}" type="datetimeFigureOut">
              <a:rPr lang="en-US" smtClean="0"/>
              <a:t>10/25/2022</a:t>
            </a:fld>
            <a:endParaRPr lang="en-US"/>
          </a:p>
        </p:txBody>
      </p:sp>
      <p:sp>
        <p:nvSpPr>
          <p:cNvPr id="5" name="Footer Placeholder 4">
            <a:extLst>
              <a:ext uri="{FF2B5EF4-FFF2-40B4-BE49-F238E27FC236}">
                <a16:creationId xmlns:a16="http://schemas.microsoft.com/office/drawing/2014/main" id="{E3DEA030-35ED-7C41-B77F-10A316052C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FA86C1-42D1-194C-BB6C-138651EDF414}"/>
              </a:ext>
            </a:extLst>
          </p:cNvPr>
          <p:cNvSpPr>
            <a:spLocks noGrp="1"/>
          </p:cNvSpPr>
          <p:nvPr>
            <p:ph type="sldNum" sz="quarter" idx="12"/>
          </p:nvPr>
        </p:nvSpPr>
        <p:spPr/>
        <p:txBody>
          <a:bodyPr/>
          <a:lstStyle/>
          <a:p>
            <a:fld id="{0B8D3502-606D-3D44-8C65-1E8FB330A435}" type="slidenum">
              <a:rPr lang="en-US" smtClean="0"/>
              <a:t>‹#›</a:t>
            </a:fld>
            <a:endParaRPr lang="en-US"/>
          </a:p>
        </p:txBody>
      </p:sp>
    </p:spTree>
    <p:extLst>
      <p:ext uri="{BB962C8B-B14F-4D97-AF65-F5344CB8AC3E}">
        <p14:creationId xmlns:p14="http://schemas.microsoft.com/office/powerpoint/2010/main" val="41685917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o Logo Blank">
    <p:spTree>
      <p:nvGrpSpPr>
        <p:cNvPr id="1" name=""/>
        <p:cNvGrpSpPr/>
        <p:nvPr/>
      </p:nvGrpSpPr>
      <p:grpSpPr>
        <a:xfrm>
          <a:off x="0" y="0"/>
          <a:ext cx="0" cy="0"/>
          <a:chOff x="0" y="0"/>
          <a:chExt cx="0" cy="0"/>
        </a:xfrm>
      </p:grpSpPr>
      <p:sp>
        <p:nvSpPr>
          <p:cNvPr id="2" name="Rectangle 1"/>
          <p:cNvSpPr/>
          <p:nvPr userDrawn="1"/>
        </p:nvSpPr>
        <p:spPr>
          <a:xfrm>
            <a:off x="3907766" y="6262777"/>
            <a:ext cx="1328468" cy="595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Open Sans Bold"/>
              <a:cs typeface="Open Sans Bold"/>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55BA792-59A5-0846-A3B2-1F569420152A}"/>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C6E903B-FFAE-CF42-BE29-3E9553263CCD}"/>
              </a:ext>
            </a:extLst>
          </p:cNvPr>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DA656E4-1AFA-7145-810F-88D107C9F6F5}"/>
              </a:ext>
            </a:extLst>
          </p:cNvPr>
          <p:cNvSpPr>
            <a:spLocks noGrp="1"/>
          </p:cNvSpPr>
          <p:nvPr>
            <p:ph type="dt" sz="half" idx="10"/>
          </p:nvPr>
        </p:nvSpPr>
        <p:spPr/>
        <p:txBody>
          <a:bodyPr/>
          <a:lstStyle/>
          <a:p>
            <a:fld id="{1F556F8B-A799-BD47-8BF3-60CC560DEEB8}" type="datetimeFigureOut">
              <a:rPr lang="en-US" smtClean="0"/>
              <a:t>10/25/2022</a:t>
            </a:fld>
            <a:endParaRPr lang="en-US"/>
          </a:p>
        </p:txBody>
      </p:sp>
      <p:sp>
        <p:nvSpPr>
          <p:cNvPr id="5" name="Footer Placeholder 4">
            <a:extLst>
              <a:ext uri="{FF2B5EF4-FFF2-40B4-BE49-F238E27FC236}">
                <a16:creationId xmlns:a16="http://schemas.microsoft.com/office/drawing/2014/main" id="{40D94962-C7D4-DD4B-A135-34EB67B3F1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797D43-F53B-9546-AA00-9B5740065284}"/>
              </a:ext>
            </a:extLst>
          </p:cNvPr>
          <p:cNvSpPr>
            <a:spLocks noGrp="1"/>
          </p:cNvSpPr>
          <p:nvPr>
            <p:ph type="sldNum" sz="quarter" idx="12"/>
          </p:nvPr>
        </p:nvSpPr>
        <p:spPr/>
        <p:txBody>
          <a:bodyPr/>
          <a:lstStyle/>
          <a:p>
            <a:fld id="{0B8D3502-606D-3D44-8C65-1E8FB330A435}" type="slidenum">
              <a:rPr lang="en-US" smtClean="0"/>
              <a:t>‹#›</a:t>
            </a:fld>
            <a:endParaRPr lang="en-US"/>
          </a:p>
        </p:txBody>
      </p:sp>
    </p:spTree>
    <p:extLst>
      <p:ext uri="{BB962C8B-B14F-4D97-AF65-F5344CB8AC3E}">
        <p14:creationId xmlns:p14="http://schemas.microsoft.com/office/powerpoint/2010/main" val="4043766861"/>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6"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0" y="6371584"/>
            <a:ext cx="2099095" cy="201168"/>
          </a:xfrm>
          <a:prstGeom prst="rect">
            <a:avLst/>
          </a:prstGeom>
        </p:spPr>
        <p:txBody>
          <a:bodyPr>
            <a:noAutofit/>
          </a:bodyPr>
          <a:lstStyle>
            <a:lvl1pPr algn="r">
              <a:defRPr sz="1200" b="0">
                <a:solidFill>
                  <a:schemeClr val="tx2"/>
                </a:solidFill>
                <a:latin typeface="+mn-lt"/>
              </a:defRPr>
            </a:lvl1pPr>
            <a:lvl2pPr algn="r">
              <a:defRPr b="1">
                <a:solidFill>
                  <a:schemeClr val="tx2"/>
                </a:solidFill>
                <a:latin typeface="+mn-lt"/>
              </a:defRPr>
            </a:lvl2pPr>
          </a:lstStyle>
          <a:p>
            <a:pPr lvl="0"/>
            <a:r>
              <a:rPr lang="en-US"/>
              <a:t>Click to add date</a:t>
            </a:r>
          </a:p>
          <a:p>
            <a:pPr lvl="1"/>
            <a:endParaRPr lang="en-US"/>
          </a:p>
        </p:txBody>
      </p:sp>
      <p:sp>
        <p:nvSpPr>
          <p:cNvPr id="7"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1200" b="0">
                <a:solidFill>
                  <a:schemeClr val="tx2"/>
                </a:solidFill>
                <a:latin typeface="+mn-lt"/>
              </a:defRPr>
            </a:lvl1pPr>
            <a:lvl2pPr algn="r">
              <a:defRPr b="1">
                <a:solidFill>
                  <a:schemeClr val="tx2"/>
                </a:solidFill>
                <a:latin typeface="+mn-lt"/>
              </a:defRPr>
            </a:lvl2pPr>
          </a:lstStyle>
          <a:p>
            <a:pPr lvl="0"/>
            <a:r>
              <a:rPr lang="en-US"/>
              <a:t>Presenter name</a:t>
            </a:r>
          </a:p>
        </p:txBody>
      </p:sp>
      <p:sp>
        <p:nvSpPr>
          <p:cNvPr id="10" name="Freeform 5"/>
          <p:cNvSpPr>
            <a:spLocks noEditPoints="1"/>
          </p:cNvSpPr>
          <p:nvPr userDrawn="1"/>
        </p:nvSpPr>
        <p:spPr bwMode="auto">
          <a:xfrm>
            <a:off x="3711174" y="6204229"/>
            <a:ext cx="1652203"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rgbClr val="7D3F98"/>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Title 1"/>
          <p:cNvSpPr>
            <a:spLocks noGrp="1"/>
          </p:cNvSpPr>
          <p:nvPr>
            <p:ph type="ctrTitle" hasCustomPrompt="1"/>
          </p:nvPr>
        </p:nvSpPr>
        <p:spPr>
          <a:xfrm>
            <a:off x="677119" y="1382595"/>
            <a:ext cx="7789762" cy="2011680"/>
          </a:xfrm>
        </p:spPr>
        <p:txBody>
          <a:bodyPr rIns="0" anchor="b" anchorCtr="0"/>
          <a:lstStyle>
            <a:lvl1pPr algn="ctr">
              <a:lnSpc>
                <a:spcPct val="90000"/>
              </a:lnSpc>
              <a:defRPr sz="4800">
                <a:solidFill>
                  <a:schemeClr val="accent2"/>
                </a:solidFill>
              </a:defRPr>
            </a:lvl1pPr>
          </a:lstStyle>
          <a:p>
            <a:r>
              <a:rPr lang="en-US"/>
              <a:t>Click to add title</a:t>
            </a:r>
          </a:p>
        </p:txBody>
      </p:sp>
      <p:sp>
        <p:nvSpPr>
          <p:cNvPr id="11" name="Subtitle 2"/>
          <p:cNvSpPr>
            <a:spLocks noGrp="1"/>
          </p:cNvSpPr>
          <p:nvPr>
            <p:ph type="subTitle" idx="1" hasCustomPrompt="1"/>
          </p:nvPr>
        </p:nvSpPr>
        <p:spPr>
          <a:xfrm>
            <a:off x="755435" y="3540894"/>
            <a:ext cx="7633131" cy="347472"/>
          </a:xfrm>
        </p:spPr>
        <p:txBody>
          <a:bodyPr/>
          <a:lstStyle>
            <a:lvl1pPr marL="0" indent="0" algn="ctr">
              <a:spcBef>
                <a:spcPts val="600"/>
              </a:spcBef>
              <a:buNone/>
              <a:defRPr sz="1400" b="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455885080"/>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accent2"/>
        </a:solidFill>
        <a:effectLst/>
      </p:bgPr>
    </p:bg>
    <p:spTree>
      <p:nvGrpSpPr>
        <p:cNvPr id="1" name=""/>
        <p:cNvGrpSpPr/>
        <p:nvPr/>
      </p:nvGrpSpPr>
      <p:grpSpPr>
        <a:xfrm>
          <a:off x="0" y="0"/>
          <a:ext cx="0" cy="0"/>
          <a:chOff x="0" y="0"/>
          <a:chExt cx="0" cy="0"/>
        </a:xfrm>
      </p:grpSpPr>
      <p:sp>
        <p:nvSpPr>
          <p:cNvPr id="6"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0" y="6371584"/>
            <a:ext cx="2099095" cy="201168"/>
          </a:xfrm>
          <a:prstGeom prst="rect">
            <a:avLst/>
          </a:prstGeom>
        </p:spPr>
        <p:txBody>
          <a:bodyPr>
            <a:noAutofit/>
          </a:bodyPr>
          <a:lstStyle>
            <a:lvl1pPr algn="r">
              <a:defRPr sz="1200" b="0">
                <a:solidFill>
                  <a:schemeClr val="bg1"/>
                </a:solidFill>
                <a:latin typeface="+mn-lt"/>
              </a:defRPr>
            </a:lvl1pPr>
            <a:lvl2pPr algn="r">
              <a:defRPr b="1">
                <a:solidFill>
                  <a:schemeClr val="bg1"/>
                </a:solidFill>
                <a:latin typeface="+mn-lt"/>
              </a:defRPr>
            </a:lvl2pPr>
          </a:lstStyle>
          <a:p>
            <a:pPr lvl="0"/>
            <a:r>
              <a:rPr lang="en-US"/>
              <a:t>Click to add date</a:t>
            </a:r>
          </a:p>
          <a:p>
            <a:pPr lvl="1"/>
            <a:endParaRPr lang="en-US"/>
          </a:p>
        </p:txBody>
      </p:sp>
      <p:sp>
        <p:nvSpPr>
          <p:cNvPr id="7"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1200" b="0">
                <a:solidFill>
                  <a:schemeClr val="bg1"/>
                </a:solidFill>
                <a:latin typeface="+mn-lt"/>
              </a:defRPr>
            </a:lvl1pPr>
            <a:lvl2pPr algn="r">
              <a:defRPr b="1">
                <a:solidFill>
                  <a:schemeClr val="tx2"/>
                </a:solidFill>
                <a:latin typeface="+mn-lt"/>
              </a:defRPr>
            </a:lvl2pPr>
          </a:lstStyle>
          <a:p>
            <a:pPr lvl="0"/>
            <a:r>
              <a:rPr lang="en-US"/>
              <a:t>Presenter name</a:t>
            </a:r>
          </a:p>
        </p:txBody>
      </p:sp>
      <p:sp>
        <p:nvSpPr>
          <p:cNvPr id="10" name="Freeform 5"/>
          <p:cNvSpPr>
            <a:spLocks noEditPoints="1"/>
          </p:cNvSpPr>
          <p:nvPr userDrawn="1"/>
        </p:nvSpPr>
        <p:spPr bwMode="auto">
          <a:xfrm>
            <a:off x="3711174" y="6204229"/>
            <a:ext cx="1652203"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Title 1"/>
          <p:cNvSpPr>
            <a:spLocks noGrp="1"/>
          </p:cNvSpPr>
          <p:nvPr>
            <p:ph type="ctrTitle" hasCustomPrompt="1"/>
          </p:nvPr>
        </p:nvSpPr>
        <p:spPr>
          <a:xfrm>
            <a:off x="677119" y="1382595"/>
            <a:ext cx="7789762" cy="2011680"/>
          </a:xfrm>
        </p:spPr>
        <p:txBody>
          <a:bodyPr rIns="0" anchor="b" anchorCtr="0"/>
          <a:lstStyle>
            <a:lvl1pPr algn="ctr">
              <a:lnSpc>
                <a:spcPct val="90000"/>
              </a:lnSpc>
              <a:defRPr sz="4800">
                <a:solidFill>
                  <a:schemeClr val="bg1"/>
                </a:solidFill>
              </a:defRPr>
            </a:lvl1pPr>
          </a:lstStyle>
          <a:p>
            <a:r>
              <a:rPr lang="en-US"/>
              <a:t>Click to add title</a:t>
            </a:r>
          </a:p>
        </p:txBody>
      </p:sp>
      <p:sp>
        <p:nvSpPr>
          <p:cNvPr id="11" name="Subtitle 2"/>
          <p:cNvSpPr>
            <a:spLocks noGrp="1"/>
          </p:cNvSpPr>
          <p:nvPr>
            <p:ph type="subTitle" idx="1" hasCustomPrompt="1"/>
          </p:nvPr>
        </p:nvSpPr>
        <p:spPr>
          <a:xfrm>
            <a:off x="755435" y="3540894"/>
            <a:ext cx="7633131" cy="347472"/>
          </a:xfrm>
        </p:spPr>
        <p:txBody>
          <a:bodyPr/>
          <a:lstStyle>
            <a:lvl1pPr marL="0" indent="0" algn="ctr">
              <a:spcBef>
                <a:spcPts val="600"/>
              </a:spcBef>
              <a:buNone/>
              <a:defRPr sz="1400"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3496281606"/>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Title Slide 3">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AD57F1C3-026C-4E29-99D9-D207AB9AE851}"/>
              </a:ext>
            </a:extLst>
          </p:cNvPr>
          <p:cNvSpPr>
            <a:spLocks noGrp="1"/>
          </p:cNvSpPr>
          <p:nvPr>
            <p:ph type="pic" sz="quarter" idx="16" hasCustomPrompt="1"/>
          </p:nvPr>
        </p:nvSpPr>
        <p:spPr>
          <a:xfrm>
            <a:off x="0" y="0"/>
            <a:ext cx="9144000" cy="6858000"/>
          </a:xfrm>
          <a:prstGeom prst="rect">
            <a:avLst/>
          </a:prstGeom>
          <a:solidFill>
            <a:schemeClr val="bg1">
              <a:lumMod val="75000"/>
            </a:schemeClr>
          </a:solidFill>
        </p:spPr>
        <p:txBody>
          <a:bodyPr anchor="ctr"/>
          <a:lstStyle>
            <a:lvl1pPr marL="0" marR="0" indent="0" algn="ctr" defTabSz="457200" rtl="0" eaLnBrk="1" fontAlgn="auto" latinLnBrk="0" hangingPunct="1">
              <a:lnSpc>
                <a:spcPct val="100000"/>
              </a:lnSpc>
              <a:spcBef>
                <a:spcPts val="0"/>
              </a:spcBef>
              <a:spcAft>
                <a:spcPts val="0"/>
              </a:spcAft>
              <a:buClrTx/>
              <a:buSzTx/>
              <a:buFont typeface="Arial"/>
              <a:buNone/>
              <a:tabLst/>
              <a:defRPr>
                <a:solidFill>
                  <a:schemeClr val="accent6"/>
                </a:solidFill>
                <a:latin typeface="+mn-lt"/>
              </a:defRPr>
            </a:lvl1pPr>
          </a:lstStyle>
          <a:p>
            <a:r>
              <a:rPr lang="en-US"/>
              <a:t>BE SURE IMAGE IS </a:t>
            </a:r>
            <a:br>
              <a:rPr lang="en-US"/>
            </a:br>
            <a:r>
              <a:rPr lang="en-US"/>
              <a:t>DARK ENOUGH SO TYPE AND </a:t>
            </a:r>
            <a:br>
              <a:rPr lang="en-US"/>
            </a:br>
            <a:r>
              <a:rPr lang="en-US"/>
              <a:t>LOGO ARE READABLE</a:t>
            </a:r>
          </a:p>
          <a:p>
            <a:br>
              <a:rPr lang="en-US"/>
            </a:br>
            <a:r>
              <a:rPr lang="en-US"/>
              <a:t>Be sure to send image to </a:t>
            </a:r>
            <a:br>
              <a:rPr lang="en-US"/>
            </a:br>
            <a:r>
              <a:rPr lang="en-US"/>
              <a:t>back so logo sits on top of image</a:t>
            </a:r>
            <a:br>
              <a:rPr lang="en-US"/>
            </a:br>
            <a:br>
              <a:rPr lang="en-US"/>
            </a:br>
            <a:br>
              <a:rPr lang="en-US"/>
            </a:br>
            <a:br>
              <a:rPr lang="en-US"/>
            </a:br>
            <a:br>
              <a:rPr lang="en-US"/>
            </a:br>
            <a:br>
              <a:rPr lang="en-US"/>
            </a:br>
            <a:br>
              <a:rPr lang="en-US"/>
            </a:br>
            <a:br>
              <a:rPr lang="en-US"/>
            </a:br>
            <a:br>
              <a:rPr lang="en-US"/>
            </a:br>
            <a:endParaRPr lang="en-US"/>
          </a:p>
        </p:txBody>
      </p:sp>
      <p:sp>
        <p:nvSpPr>
          <p:cNvPr id="2" name="Title 1"/>
          <p:cNvSpPr>
            <a:spLocks noGrp="1"/>
          </p:cNvSpPr>
          <p:nvPr>
            <p:ph type="ctrTitle" hasCustomPrompt="1"/>
          </p:nvPr>
        </p:nvSpPr>
        <p:spPr>
          <a:xfrm>
            <a:off x="418448" y="1516927"/>
            <a:ext cx="3512211" cy="2011680"/>
          </a:xfrm>
        </p:spPr>
        <p:txBody>
          <a:bodyPr rIns="0" anchor="b" anchorCtr="0"/>
          <a:lstStyle>
            <a:lvl1pPr>
              <a:lnSpc>
                <a:spcPct val="90000"/>
              </a:lnSpc>
              <a:defRPr sz="4000">
                <a:solidFill>
                  <a:schemeClr val="bg1"/>
                </a:solidFill>
              </a:defRPr>
            </a:lvl1pPr>
          </a:lstStyle>
          <a:p>
            <a:r>
              <a:rPr lang="en-US"/>
              <a:t>Click to add title</a:t>
            </a:r>
          </a:p>
        </p:txBody>
      </p:sp>
      <p:sp>
        <p:nvSpPr>
          <p:cNvPr id="15" name="Text Placeholder 4"/>
          <p:cNvSpPr>
            <a:spLocks noGrp="1"/>
          </p:cNvSpPr>
          <p:nvPr>
            <p:ph type="body" sz="quarter" idx="17" hasCustomPrompt="1"/>
          </p:nvPr>
        </p:nvSpPr>
        <p:spPr>
          <a:xfrm>
            <a:off x="418447" y="3765543"/>
            <a:ext cx="2687213" cy="1262324"/>
          </a:xfrm>
        </p:spPr>
        <p:txBody>
          <a:bodyPr/>
          <a:lstStyle>
            <a:lvl1pPr>
              <a:defRPr sz="1600" b="1">
                <a:solidFill>
                  <a:schemeClr val="bg1"/>
                </a:solidFill>
              </a:defRPr>
            </a:lvl1pPr>
            <a:lvl2pPr marL="0" indent="0">
              <a:spcBef>
                <a:spcPts val="0"/>
              </a:spcBef>
              <a:spcAft>
                <a:spcPts val="2400"/>
              </a:spcAft>
              <a:buFontTx/>
              <a:buNone/>
              <a:defRPr sz="1600">
                <a:solidFill>
                  <a:schemeClr val="bg1"/>
                </a:solidFill>
              </a:defRPr>
            </a:lvl2pPr>
            <a:lvl3pPr marL="0" indent="0">
              <a:buFontTx/>
              <a:buNone/>
              <a:defRPr sz="1200">
                <a:solidFill>
                  <a:schemeClr val="bg1"/>
                </a:solidFill>
              </a:defRPr>
            </a:lvl3pPr>
            <a:lvl4pPr>
              <a:defRPr>
                <a:solidFill>
                  <a:schemeClr val="bg1"/>
                </a:solidFill>
              </a:defRPr>
            </a:lvl4pPr>
            <a:lvl5pPr>
              <a:defRPr>
                <a:solidFill>
                  <a:schemeClr val="bg1"/>
                </a:solidFill>
              </a:defRPr>
            </a:lvl5pPr>
          </a:lstStyle>
          <a:p>
            <a:pPr lvl="0"/>
            <a:r>
              <a:rPr lang="en-US"/>
              <a:t>Presenter name</a:t>
            </a:r>
          </a:p>
          <a:p>
            <a:pPr lvl="1"/>
            <a:r>
              <a:rPr lang="en-US"/>
              <a:t>Presenter title</a:t>
            </a:r>
          </a:p>
          <a:p>
            <a:pPr lvl="2"/>
            <a:r>
              <a:rPr lang="en-US"/>
              <a:t>Date</a:t>
            </a:r>
          </a:p>
        </p:txBody>
      </p:sp>
      <p:sp>
        <p:nvSpPr>
          <p:cNvPr id="8" name="Freeform 5"/>
          <p:cNvSpPr>
            <a:spLocks noEditPoints="1"/>
          </p:cNvSpPr>
          <p:nvPr userDrawn="1"/>
        </p:nvSpPr>
        <p:spPr bwMode="auto">
          <a:xfrm>
            <a:off x="7162511" y="6104646"/>
            <a:ext cx="1652203"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813233030"/>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Title Slide 4">
    <p:spTree>
      <p:nvGrpSpPr>
        <p:cNvPr id="1" name=""/>
        <p:cNvGrpSpPr/>
        <p:nvPr/>
      </p:nvGrpSpPr>
      <p:grpSpPr>
        <a:xfrm>
          <a:off x="0" y="0"/>
          <a:ext cx="0" cy="0"/>
          <a:chOff x="0" y="0"/>
          <a:chExt cx="0" cy="0"/>
        </a:xfrm>
      </p:grpSpPr>
      <p:sp>
        <p:nvSpPr>
          <p:cNvPr id="8" name="Picture Placeholder 5"/>
          <p:cNvSpPr>
            <a:spLocks noGrp="1"/>
          </p:cNvSpPr>
          <p:nvPr>
            <p:ph type="pic" sz="quarter" idx="10" hasCustomPrompt="1"/>
          </p:nvPr>
        </p:nvSpPr>
        <p:spPr>
          <a:xfrm>
            <a:off x="0" y="0"/>
            <a:ext cx="9144000" cy="4350553"/>
          </a:xfrm>
          <a:prstGeom prst="rect">
            <a:avLst/>
          </a:prstGeom>
          <a:solidFill>
            <a:schemeClr val="bg1">
              <a:lumMod val="75000"/>
            </a:schemeClr>
          </a:solidFill>
        </p:spPr>
        <p:txBody>
          <a:bodyPr anchor="ctr"/>
          <a:lstStyle>
            <a:lvl1pPr algn="ctr">
              <a:lnSpc>
                <a:spcPct val="80000"/>
              </a:lnSpc>
              <a:defRPr sz="6600" b="1" baseline="0">
                <a:solidFill>
                  <a:schemeClr val="bg2"/>
                </a:solidFill>
                <a:latin typeface="+mn-lt"/>
                <a:cs typeface="Arial" panose="020B0604020202020204" pitchFamily="34" charset="0"/>
              </a:defRPr>
            </a:lvl1pPr>
          </a:lstStyle>
          <a:p>
            <a:r>
              <a:rPr lang="en-US"/>
              <a:t>IMAGE</a:t>
            </a:r>
          </a:p>
        </p:txBody>
      </p:sp>
      <p:sp>
        <p:nvSpPr>
          <p:cNvPr id="14" name="Rectangle 13">
            <a:extLst>
              <a:ext uri="{FF2B5EF4-FFF2-40B4-BE49-F238E27FC236}">
                <a16:creationId xmlns:a16="http://schemas.microsoft.com/office/drawing/2014/main" id="{A8475144-A8AF-4C31-A022-05A109EC64D7}"/>
              </a:ext>
            </a:extLst>
          </p:cNvPr>
          <p:cNvSpPr/>
          <p:nvPr userDrawn="1"/>
        </p:nvSpPr>
        <p:spPr>
          <a:xfrm>
            <a:off x="0" y="4350554"/>
            <a:ext cx="9144000" cy="250744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mn-lt"/>
            </a:endParaRPr>
          </a:p>
        </p:txBody>
      </p:sp>
      <p:sp>
        <p:nvSpPr>
          <p:cNvPr id="31"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0" y="6371584"/>
            <a:ext cx="2099095" cy="201168"/>
          </a:xfrm>
          <a:prstGeom prst="rect">
            <a:avLst/>
          </a:prstGeom>
        </p:spPr>
        <p:txBody>
          <a:bodyPr>
            <a:noAutofit/>
          </a:bodyPr>
          <a:lstStyle>
            <a:lvl1pPr algn="r">
              <a:defRPr sz="1200" b="0">
                <a:solidFill>
                  <a:schemeClr val="bg1"/>
                </a:solidFill>
                <a:latin typeface="+mn-lt"/>
              </a:defRPr>
            </a:lvl1pPr>
            <a:lvl2pPr algn="r">
              <a:defRPr b="1">
                <a:solidFill>
                  <a:schemeClr val="bg1"/>
                </a:solidFill>
                <a:latin typeface="+mn-lt"/>
              </a:defRPr>
            </a:lvl2pPr>
          </a:lstStyle>
          <a:p>
            <a:pPr lvl="0"/>
            <a:r>
              <a:rPr lang="en-US"/>
              <a:t>Click to add date</a:t>
            </a:r>
          </a:p>
          <a:p>
            <a:pPr lvl="1"/>
            <a:endParaRPr lang="en-US"/>
          </a:p>
        </p:txBody>
      </p:sp>
      <p:sp>
        <p:nvSpPr>
          <p:cNvPr id="11"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1200" b="0">
                <a:solidFill>
                  <a:schemeClr val="bg1"/>
                </a:solidFill>
                <a:latin typeface="+mn-lt"/>
              </a:defRPr>
            </a:lvl1pPr>
            <a:lvl2pPr algn="r">
              <a:defRPr b="1">
                <a:solidFill>
                  <a:schemeClr val="tx2"/>
                </a:solidFill>
                <a:latin typeface="+mn-lt"/>
              </a:defRPr>
            </a:lvl2pPr>
          </a:lstStyle>
          <a:p>
            <a:pPr lvl="0"/>
            <a:r>
              <a:rPr lang="en-US"/>
              <a:t>Presenter name</a:t>
            </a:r>
          </a:p>
        </p:txBody>
      </p:sp>
      <p:sp>
        <p:nvSpPr>
          <p:cNvPr id="13" name="Freeform 5"/>
          <p:cNvSpPr>
            <a:spLocks noEditPoints="1"/>
          </p:cNvSpPr>
          <p:nvPr userDrawn="1"/>
        </p:nvSpPr>
        <p:spPr bwMode="auto">
          <a:xfrm>
            <a:off x="3711174" y="6204229"/>
            <a:ext cx="1652203"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Title 1"/>
          <p:cNvSpPr>
            <a:spLocks noGrp="1"/>
          </p:cNvSpPr>
          <p:nvPr>
            <p:ph type="ctrTitle" hasCustomPrompt="1"/>
          </p:nvPr>
        </p:nvSpPr>
        <p:spPr>
          <a:xfrm>
            <a:off x="795528" y="4361688"/>
            <a:ext cx="7562088" cy="795528"/>
          </a:xfrm>
        </p:spPr>
        <p:txBody>
          <a:bodyPr rIns="0" anchor="b" anchorCtr="0"/>
          <a:lstStyle>
            <a:lvl1pPr algn="ctr">
              <a:lnSpc>
                <a:spcPct val="90000"/>
              </a:lnSpc>
              <a:defRPr sz="4000">
                <a:solidFill>
                  <a:schemeClr val="bg1"/>
                </a:solidFill>
              </a:defRPr>
            </a:lvl1pPr>
          </a:lstStyle>
          <a:p>
            <a:r>
              <a:rPr lang="en-US"/>
              <a:t>Click to add title</a:t>
            </a:r>
          </a:p>
        </p:txBody>
      </p:sp>
      <p:sp>
        <p:nvSpPr>
          <p:cNvPr id="12" name="Subtitle 2"/>
          <p:cNvSpPr>
            <a:spLocks noGrp="1"/>
          </p:cNvSpPr>
          <p:nvPr>
            <p:ph type="subTitle" idx="1" hasCustomPrompt="1"/>
          </p:nvPr>
        </p:nvSpPr>
        <p:spPr>
          <a:xfrm>
            <a:off x="859536" y="5266944"/>
            <a:ext cx="7434072" cy="347472"/>
          </a:xfrm>
        </p:spPr>
        <p:txBody>
          <a:bodyPr/>
          <a:lstStyle>
            <a:lvl1pPr marL="0" indent="0" algn="ctr">
              <a:spcBef>
                <a:spcPts val="600"/>
              </a:spcBef>
              <a:buNone/>
              <a:defRPr sz="1400"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1101101604"/>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Title Slide 5">
    <p:spTree>
      <p:nvGrpSpPr>
        <p:cNvPr id="1" name=""/>
        <p:cNvGrpSpPr/>
        <p:nvPr/>
      </p:nvGrpSpPr>
      <p:grpSpPr>
        <a:xfrm>
          <a:off x="0" y="0"/>
          <a:ext cx="0" cy="0"/>
          <a:chOff x="0" y="0"/>
          <a:chExt cx="0" cy="0"/>
        </a:xfrm>
      </p:grpSpPr>
      <p:sp>
        <p:nvSpPr>
          <p:cNvPr id="7" name="Picture Placeholder 5"/>
          <p:cNvSpPr>
            <a:spLocks noGrp="1"/>
          </p:cNvSpPr>
          <p:nvPr>
            <p:ph type="pic" sz="quarter" idx="10" hasCustomPrompt="1"/>
          </p:nvPr>
        </p:nvSpPr>
        <p:spPr>
          <a:xfrm>
            <a:off x="0" y="0"/>
            <a:ext cx="9144000" cy="4350553"/>
          </a:xfrm>
          <a:prstGeom prst="rect">
            <a:avLst/>
          </a:prstGeom>
          <a:solidFill>
            <a:schemeClr val="bg1">
              <a:lumMod val="75000"/>
            </a:schemeClr>
          </a:solidFill>
        </p:spPr>
        <p:txBody>
          <a:bodyPr anchor="ctr"/>
          <a:lstStyle>
            <a:lvl1pPr algn="ctr">
              <a:lnSpc>
                <a:spcPct val="80000"/>
              </a:lnSpc>
              <a:defRPr sz="6600" b="1" baseline="0">
                <a:solidFill>
                  <a:schemeClr val="bg2"/>
                </a:solidFill>
                <a:latin typeface="+mn-lt"/>
                <a:cs typeface="Arial" panose="020B0604020202020204" pitchFamily="34" charset="0"/>
              </a:defRPr>
            </a:lvl1pPr>
          </a:lstStyle>
          <a:p>
            <a:r>
              <a:rPr lang="en-US"/>
              <a:t>IMAGE</a:t>
            </a:r>
          </a:p>
        </p:txBody>
      </p:sp>
      <p:sp>
        <p:nvSpPr>
          <p:cNvPr id="31"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0" y="6371584"/>
            <a:ext cx="2099095" cy="201168"/>
          </a:xfrm>
          <a:prstGeom prst="rect">
            <a:avLst/>
          </a:prstGeom>
        </p:spPr>
        <p:txBody>
          <a:bodyPr>
            <a:noAutofit/>
          </a:bodyPr>
          <a:lstStyle>
            <a:lvl1pPr algn="r">
              <a:defRPr sz="1200" b="0">
                <a:solidFill>
                  <a:schemeClr val="tx2"/>
                </a:solidFill>
                <a:latin typeface="+mn-lt"/>
              </a:defRPr>
            </a:lvl1pPr>
            <a:lvl2pPr algn="r">
              <a:defRPr b="1">
                <a:solidFill>
                  <a:schemeClr val="tx2"/>
                </a:solidFill>
                <a:latin typeface="+mn-lt"/>
              </a:defRPr>
            </a:lvl2pPr>
          </a:lstStyle>
          <a:p>
            <a:pPr lvl="0"/>
            <a:r>
              <a:rPr lang="en-US"/>
              <a:t>Click to add date</a:t>
            </a:r>
          </a:p>
          <a:p>
            <a:pPr lvl="1"/>
            <a:endParaRPr lang="en-US"/>
          </a:p>
        </p:txBody>
      </p:sp>
      <p:sp>
        <p:nvSpPr>
          <p:cNvPr id="10"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1200" b="0">
                <a:solidFill>
                  <a:schemeClr val="tx2"/>
                </a:solidFill>
                <a:latin typeface="+mn-lt"/>
              </a:defRPr>
            </a:lvl1pPr>
            <a:lvl2pPr algn="r">
              <a:defRPr b="1">
                <a:solidFill>
                  <a:schemeClr val="tx2"/>
                </a:solidFill>
                <a:latin typeface="+mn-lt"/>
              </a:defRPr>
            </a:lvl2pPr>
          </a:lstStyle>
          <a:p>
            <a:pPr lvl="0"/>
            <a:r>
              <a:rPr lang="en-US"/>
              <a:t>Presenter name</a:t>
            </a:r>
          </a:p>
        </p:txBody>
      </p:sp>
      <p:sp>
        <p:nvSpPr>
          <p:cNvPr id="9" name="Freeform 5"/>
          <p:cNvSpPr>
            <a:spLocks noEditPoints="1"/>
          </p:cNvSpPr>
          <p:nvPr userDrawn="1"/>
        </p:nvSpPr>
        <p:spPr bwMode="auto">
          <a:xfrm>
            <a:off x="3711174" y="6204229"/>
            <a:ext cx="1652203"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rgbClr val="7D3F98"/>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Title 1"/>
          <p:cNvSpPr>
            <a:spLocks noGrp="1"/>
          </p:cNvSpPr>
          <p:nvPr>
            <p:ph type="ctrTitle" hasCustomPrompt="1"/>
          </p:nvPr>
        </p:nvSpPr>
        <p:spPr>
          <a:xfrm>
            <a:off x="795528" y="4361688"/>
            <a:ext cx="7562088" cy="795528"/>
          </a:xfrm>
        </p:spPr>
        <p:txBody>
          <a:bodyPr rIns="0" anchor="b" anchorCtr="0"/>
          <a:lstStyle>
            <a:lvl1pPr algn="ctr">
              <a:lnSpc>
                <a:spcPct val="90000"/>
              </a:lnSpc>
              <a:defRPr sz="4000">
                <a:solidFill>
                  <a:schemeClr val="accent2"/>
                </a:solidFill>
              </a:defRPr>
            </a:lvl1pPr>
          </a:lstStyle>
          <a:p>
            <a:r>
              <a:rPr lang="en-US"/>
              <a:t>Click to add title</a:t>
            </a:r>
          </a:p>
        </p:txBody>
      </p:sp>
      <p:sp>
        <p:nvSpPr>
          <p:cNvPr id="13" name="Subtitle 2"/>
          <p:cNvSpPr>
            <a:spLocks noGrp="1"/>
          </p:cNvSpPr>
          <p:nvPr>
            <p:ph type="subTitle" idx="1" hasCustomPrompt="1"/>
          </p:nvPr>
        </p:nvSpPr>
        <p:spPr>
          <a:xfrm>
            <a:off x="859536" y="5266944"/>
            <a:ext cx="7434072" cy="347472"/>
          </a:xfrm>
        </p:spPr>
        <p:txBody>
          <a:bodyPr/>
          <a:lstStyle>
            <a:lvl1pPr marL="0" indent="0" algn="ctr">
              <a:spcBef>
                <a:spcPts val="600"/>
              </a:spcBef>
              <a:buNone/>
              <a:defRPr sz="1400" b="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3565157649"/>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Title Slide 6">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AD57F1C3-026C-4E29-99D9-D207AB9AE851}"/>
              </a:ext>
            </a:extLst>
          </p:cNvPr>
          <p:cNvSpPr>
            <a:spLocks noGrp="1"/>
          </p:cNvSpPr>
          <p:nvPr>
            <p:ph type="pic" sz="quarter" idx="16" hasCustomPrompt="1"/>
          </p:nvPr>
        </p:nvSpPr>
        <p:spPr>
          <a:xfrm>
            <a:off x="4568826" y="0"/>
            <a:ext cx="4575174" cy="6858000"/>
          </a:xfrm>
          <a:prstGeom prst="rect">
            <a:avLst/>
          </a:prstGeom>
          <a:solidFill>
            <a:schemeClr val="bg1">
              <a:lumMod val="75000"/>
            </a:schemeClr>
          </a:solidFill>
        </p:spPr>
        <p:txBody>
          <a:bodyPr anchor="ctr"/>
          <a:lstStyle>
            <a:lvl1pPr algn="ctr">
              <a:spcBef>
                <a:spcPts val="0"/>
              </a:spcBef>
              <a:spcAft>
                <a:spcPts val="0"/>
              </a:spcAft>
              <a:defRPr sz="6600" b="1">
                <a:solidFill>
                  <a:schemeClr val="bg2"/>
                </a:solidFill>
                <a:latin typeface="+mn-lt"/>
              </a:defRPr>
            </a:lvl1pPr>
          </a:lstStyle>
          <a:p>
            <a:br>
              <a:rPr lang="en-US"/>
            </a:br>
            <a:r>
              <a:rPr lang="en-US"/>
              <a:t>IMAGE</a:t>
            </a:r>
            <a:br>
              <a:rPr lang="en-US"/>
            </a:br>
            <a:br>
              <a:rPr lang="en-US"/>
            </a:br>
            <a:br>
              <a:rPr lang="en-US"/>
            </a:br>
            <a:endParaRPr lang="en-US"/>
          </a:p>
        </p:txBody>
      </p:sp>
      <p:sp>
        <p:nvSpPr>
          <p:cNvPr id="7" name="Title 1"/>
          <p:cNvSpPr>
            <a:spLocks noGrp="1"/>
          </p:cNvSpPr>
          <p:nvPr>
            <p:ph type="ctrTitle" hasCustomPrompt="1"/>
          </p:nvPr>
        </p:nvSpPr>
        <p:spPr>
          <a:xfrm>
            <a:off x="418448" y="1077090"/>
            <a:ext cx="3809065" cy="2011680"/>
          </a:xfrm>
        </p:spPr>
        <p:txBody>
          <a:bodyPr rIns="0" anchor="b" anchorCtr="0"/>
          <a:lstStyle>
            <a:lvl1pPr>
              <a:lnSpc>
                <a:spcPct val="90000"/>
              </a:lnSpc>
              <a:defRPr sz="4000">
                <a:solidFill>
                  <a:schemeClr val="tx2"/>
                </a:solidFill>
              </a:defRPr>
            </a:lvl1pPr>
          </a:lstStyle>
          <a:p>
            <a:r>
              <a:rPr lang="en-US"/>
              <a:t>Click to add title</a:t>
            </a:r>
          </a:p>
        </p:txBody>
      </p:sp>
      <p:sp>
        <p:nvSpPr>
          <p:cNvPr id="8" name="Text Placeholder 4"/>
          <p:cNvSpPr>
            <a:spLocks noGrp="1"/>
          </p:cNvSpPr>
          <p:nvPr>
            <p:ph type="body" sz="quarter" idx="17" hasCustomPrompt="1"/>
          </p:nvPr>
        </p:nvSpPr>
        <p:spPr>
          <a:xfrm>
            <a:off x="418448" y="3325706"/>
            <a:ext cx="3809066" cy="1262324"/>
          </a:xfrm>
        </p:spPr>
        <p:txBody>
          <a:bodyPr/>
          <a:lstStyle>
            <a:lvl1pPr>
              <a:defRPr sz="1600" b="1">
                <a:solidFill>
                  <a:schemeClr val="tx2"/>
                </a:solidFill>
              </a:defRPr>
            </a:lvl1pPr>
            <a:lvl2pPr marL="0" indent="0">
              <a:spcBef>
                <a:spcPts val="0"/>
              </a:spcBef>
              <a:spcAft>
                <a:spcPts val="2400"/>
              </a:spcAft>
              <a:buFontTx/>
              <a:buNone/>
              <a:defRPr sz="1600">
                <a:solidFill>
                  <a:schemeClr val="tx2"/>
                </a:solidFill>
              </a:defRPr>
            </a:lvl2pPr>
            <a:lvl3pPr marL="0" indent="0">
              <a:buFontTx/>
              <a:buNone/>
              <a:defRPr sz="1200">
                <a:solidFill>
                  <a:schemeClr val="tx2"/>
                </a:solidFill>
              </a:defRPr>
            </a:lvl3pPr>
            <a:lvl4pPr>
              <a:defRPr>
                <a:solidFill>
                  <a:schemeClr val="bg1"/>
                </a:solidFill>
              </a:defRPr>
            </a:lvl4pPr>
            <a:lvl5pPr>
              <a:defRPr>
                <a:solidFill>
                  <a:schemeClr val="bg1"/>
                </a:solidFill>
              </a:defRPr>
            </a:lvl5pPr>
          </a:lstStyle>
          <a:p>
            <a:pPr lvl="0"/>
            <a:r>
              <a:rPr lang="en-US"/>
              <a:t>Presenter name</a:t>
            </a:r>
          </a:p>
          <a:p>
            <a:pPr lvl="1"/>
            <a:r>
              <a:rPr lang="en-US"/>
              <a:t>Presenter title</a:t>
            </a:r>
          </a:p>
          <a:p>
            <a:pPr lvl="2"/>
            <a:r>
              <a:rPr lang="en-US"/>
              <a:t>Date</a:t>
            </a:r>
          </a:p>
        </p:txBody>
      </p:sp>
      <p:sp>
        <p:nvSpPr>
          <p:cNvPr id="10" name="Freeform 5"/>
          <p:cNvSpPr>
            <a:spLocks noEditPoints="1"/>
          </p:cNvSpPr>
          <p:nvPr userDrawn="1"/>
        </p:nvSpPr>
        <p:spPr bwMode="auto">
          <a:xfrm>
            <a:off x="410631" y="6016710"/>
            <a:ext cx="1652203"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rgbClr val="7D3F98"/>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235331256"/>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Title Slide 7A - Cobran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8475144-A8AF-4C31-A022-05A109EC64D7}"/>
              </a:ext>
            </a:extLst>
          </p:cNvPr>
          <p:cNvSpPr/>
          <p:nvPr userDrawn="1"/>
        </p:nvSpPr>
        <p:spPr>
          <a:xfrm>
            <a:off x="0" y="4350554"/>
            <a:ext cx="9144000" cy="250744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mn-lt"/>
            </a:endParaRPr>
          </a:p>
        </p:txBody>
      </p:sp>
      <p:sp>
        <p:nvSpPr>
          <p:cNvPr id="9" name="Picture Placeholder 5"/>
          <p:cNvSpPr>
            <a:spLocks noGrp="1"/>
          </p:cNvSpPr>
          <p:nvPr>
            <p:ph type="pic" sz="quarter" idx="10" hasCustomPrompt="1"/>
          </p:nvPr>
        </p:nvSpPr>
        <p:spPr>
          <a:xfrm>
            <a:off x="0" y="0"/>
            <a:ext cx="9144000" cy="4350553"/>
          </a:xfrm>
          <a:prstGeom prst="rect">
            <a:avLst/>
          </a:prstGeom>
          <a:solidFill>
            <a:schemeClr val="bg1">
              <a:lumMod val="75000"/>
            </a:schemeClr>
          </a:solidFill>
        </p:spPr>
        <p:txBody>
          <a:bodyPr anchor="ctr"/>
          <a:lstStyle>
            <a:lvl1pPr algn="ctr">
              <a:lnSpc>
                <a:spcPct val="80000"/>
              </a:lnSpc>
              <a:defRPr sz="6600" b="1" baseline="0">
                <a:solidFill>
                  <a:schemeClr val="bg2"/>
                </a:solidFill>
                <a:latin typeface="+mn-lt"/>
                <a:cs typeface="Arial" panose="020B0604020202020204" pitchFamily="34" charset="0"/>
              </a:defRPr>
            </a:lvl1pPr>
          </a:lstStyle>
          <a:p>
            <a:r>
              <a:rPr lang="en-US"/>
              <a:t>IMAGE</a:t>
            </a:r>
          </a:p>
        </p:txBody>
      </p:sp>
      <p:sp>
        <p:nvSpPr>
          <p:cNvPr id="31"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0" y="6371584"/>
            <a:ext cx="2099095" cy="201168"/>
          </a:xfrm>
          <a:prstGeom prst="rect">
            <a:avLst/>
          </a:prstGeom>
        </p:spPr>
        <p:txBody>
          <a:bodyPr>
            <a:noAutofit/>
          </a:bodyPr>
          <a:lstStyle>
            <a:lvl1pPr algn="r">
              <a:defRPr sz="1200" b="0">
                <a:solidFill>
                  <a:schemeClr val="bg1"/>
                </a:solidFill>
                <a:latin typeface="+mn-lt"/>
              </a:defRPr>
            </a:lvl1pPr>
            <a:lvl2pPr algn="r">
              <a:defRPr b="1">
                <a:solidFill>
                  <a:schemeClr val="bg1"/>
                </a:solidFill>
                <a:latin typeface="+mn-lt"/>
              </a:defRPr>
            </a:lvl2pPr>
          </a:lstStyle>
          <a:p>
            <a:pPr lvl="0"/>
            <a:r>
              <a:rPr lang="en-US"/>
              <a:t>Click to add date</a:t>
            </a:r>
          </a:p>
          <a:p>
            <a:pPr lvl="1"/>
            <a:endParaRPr lang="en-US"/>
          </a:p>
        </p:txBody>
      </p:sp>
      <p:sp>
        <p:nvSpPr>
          <p:cNvPr id="15"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1200" b="0">
                <a:solidFill>
                  <a:schemeClr val="bg1"/>
                </a:solidFill>
                <a:latin typeface="+mn-lt"/>
              </a:defRPr>
            </a:lvl1pPr>
            <a:lvl2pPr algn="r">
              <a:defRPr b="1">
                <a:solidFill>
                  <a:schemeClr val="tx2"/>
                </a:solidFill>
                <a:latin typeface="+mn-lt"/>
              </a:defRPr>
            </a:lvl2pPr>
          </a:lstStyle>
          <a:p>
            <a:pPr lvl="0"/>
            <a:r>
              <a:rPr lang="en-US"/>
              <a:t>Presenter name</a:t>
            </a:r>
          </a:p>
        </p:txBody>
      </p:sp>
      <p:sp>
        <p:nvSpPr>
          <p:cNvPr id="18" name="Freeform 5"/>
          <p:cNvSpPr>
            <a:spLocks noChangeAspect="1" noEditPoints="1"/>
          </p:cNvSpPr>
          <p:nvPr userDrawn="1"/>
        </p:nvSpPr>
        <p:spPr bwMode="auto">
          <a:xfrm>
            <a:off x="3310128" y="6298130"/>
            <a:ext cx="1227840" cy="237744"/>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Picture Placeholder 5"/>
          <p:cNvSpPr>
            <a:spLocks noGrp="1"/>
          </p:cNvSpPr>
          <p:nvPr>
            <p:ph type="pic" sz="quarter" idx="13" hasCustomPrompt="1"/>
          </p:nvPr>
        </p:nvSpPr>
        <p:spPr>
          <a:xfrm>
            <a:off x="4678316" y="6192974"/>
            <a:ext cx="953312" cy="420624"/>
          </a:xfrm>
          <a:solidFill>
            <a:schemeClr val="bg2"/>
          </a:solidFill>
        </p:spPr>
        <p:txBody>
          <a:bodyPr anchor="ctr"/>
          <a:lstStyle>
            <a:lvl1pPr algn="ctr">
              <a:defRPr sz="750" b="1" baseline="0">
                <a:solidFill>
                  <a:schemeClr val="tx1"/>
                </a:solidFill>
                <a:latin typeface="Arial" panose="020B0604020202020204" pitchFamily="34" charset="0"/>
                <a:cs typeface="Arial" panose="020B0604020202020204" pitchFamily="34" charset="0"/>
              </a:defRPr>
            </a:lvl1pPr>
          </a:lstStyle>
          <a:p>
            <a:r>
              <a:rPr lang="en-US"/>
              <a:t>PARTNER LOGO</a:t>
            </a:r>
          </a:p>
        </p:txBody>
      </p:sp>
      <p:sp>
        <p:nvSpPr>
          <p:cNvPr id="10" name="Title 1"/>
          <p:cNvSpPr>
            <a:spLocks noGrp="1"/>
          </p:cNvSpPr>
          <p:nvPr>
            <p:ph type="ctrTitle" hasCustomPrompt="1"/>
          </p:nvPr>
        </p:nvSpPr>
        <p:spPr>
          <a:xfrm>
            <a:off x="795528" y="4361688"/>
            <a:ext cx="7562088" cy="795528"/>
          </a:xfrm>
        </p:spPr>
        <p:txBody>
          <a:bodyPr rIns="0" anchor="b" anchorCtr="0"/>
          <a:lstStyle>
            <a:lvl1pPr algn="ctr">
              <a:lnSpc>
                <a:spcPct val="90000"/>
              </a:lnSpc>
              <a:defRPr sz="4000">
                <a:solidFill>
                  <a:schemeClr val="bg1"/>
                </a:solidFill>
              </a:defRPr>
            </a:lvl1pPr>
          </a:lstStyle>
          <a:p>
            <a:r>
              <a:rPr lang="en-US"/>
              <a:t>Click to add title</a:t>
            </a:r>
          </a:p>
        </p:txBody>
      </p:sp>
      <p:sp>
        <p:nvSpPr>
          <p:cNvPr id="11" name="Subtitle 2"/>
          <p:cNvSpPr>
            <a:spLocks noGrp="1"/>
          </p:cNvSpPr>
          <p:nvPr>
            <p:ph type="subTitle" idx="1" hasCustomPrompt="1"/>
          </p:nvPr>
        </p:nvSpPr>
        <p:spPr>
          <a:xfrm>
            <a:off x="859536" y="5266944"/>
            <a:ext cx="7434072" cy="347472"/>
          </a:xfrm>
        </p:spPr>
        <p:txBody>
          <a:bodyPr/>
          <a:lstStyle>
            <a:lvl1pPr marL="0" indent="0" algn="ctr">
              <a:spcBef>
                <a:spcPts val="600"/>
              </a:spcBef>
              <a:buNone/>
              <a:defRPr sz="1400"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3136432461"/>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Title Slide 7B - Cobran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8475144-A8AF-4C31-A022-05A109EC64D7}"/>
              </a:ext>
            </a:extLst>
          </p:cNvPr>
          <p:cNvSpPr/>
          <p:nvPr userDrawn="1"/>
        </p:nvSpPr>
        <p:spPr>
          <a:xfrm>
            <a:off x="0" y="4350554"/>
            <a:ext cx="9144000" cy="250744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mn-lt"/>
            </a:endParaRPr>
          </a:p>
        </p:txBody>
      </p:sp>
      <p:sp>
        <p:nvSpPr>
          <p:cNvPr id="9" name="Picture Placeholder 5"/>
          <p:cNvSpPr>
            <a:spLocks noGrp="1"/>
          </p:cNvSpPr>
          <p:nvPr>
            <p:ph type="pic" sz="quarter" idx="10" hasCustomPrompt="1"/>
          </p:nvPr>
        </p:nvSpPr>
        <p:spPr>
          <a:xfrm>
            <a:off x="0" y="0"/>
            <a:ext cx="9144000" cy="4350553"/>
          </a:xfrm>
          <a:prstGeom prst="rect">
            <a:avLst/>
          </a:prstGeom>
          <a:solidFill>
            <a:schemeClr val="bg1">
              <a:lumMod val="75000"/>
            </a:schemeClr>
          </a:solidFill>
        </p:spPr>
        <p:txBody>
          <a:bodyPr anchor="ctr"/>
          <a:lstStyle>
            <a:lvl1pPr algn="ctr">
              <a:lnSpc>
                <a:spcPct val="80000"/>
              </a:lnSpc>
              <a:defRPr sz="6600" b="1" baseline="0">
                <a:solidFill>
                  <a:schemeClr val="bg2"/>
                </a:solidFill>
                <a:latin typeface="+mn-lt"/>
                <a:cs typeface="Arial" panose="020B0604020202020204" pitchFamily="34" charset="0"/>
              </a:defRPr>
            </a:lvl1pPr>
          </a:lstStyle>
          <a:p>
            <a:r>
              <a:rPr lang="en-US"/>
              <a:t>IMAGE</a:t>
            </a:r>
          </a:p>
        </p:txBody>
      </p:sp>
      <p:sp>
        <p:nvSpPr>
          <p:cNvPr id="31"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0" y="6371584"/>
            <a:ext cx="2099095" cy="201168"/>
          </a:xfrm>
          <a:prstGeom prst="rect">
            <a:avLst/>
          </a:prstGeom>
        </p:spPr>
        <p:txBody>
          <a:bodyPr>
            <a:noAutofit/>
          </a:bodyPr>
          <a:lstStyle>
            <a:lvl1pPr algn="r">
              <a:defRPr sz="1200" b="0">
                <a:solidFill>
                  <a:schemeClr val="bg1"/>
                </a:solidFill>
                <a:latin typeface="+mn-lt"/>
              </a:defRPr>
            </a:lvl1pPr>
            <a:lvl2pPr algn="r">
              <a:defRPr b="1">
                <a:solidFill>
                  <a:schemeClr val="bg1"/>
                </a:solidFill>
                <a:latin typeface="+mn-lt"/>
              </a:defRPr>
            </a:lvl2pPr>
          </a:lstStyle>
          <a:p>
            <a:pPr lvl="0"/>
            <a:r>
              <a:rPr lang="en-US"/>
              <a:t>Click to add date</a:t>
            </a:r>
          </a:p>
          <a:p>
            <a:pPr lvl="1"/>
            <a:endParaRPr lang="en-US"/>
          </a:p>
        </p:txBody>
      </p:sp>
      <p:sp>
        <p:nvSpPr>
          <p:cNvPr id="15"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1200" b="0">
                <a:solidFill>
                  <a:schemeClr val="bg1"/>
                </a:solidFill>
                <a:latin typeface="+mn-lt"/>
              </a:defRPr>
            </a:lvl1pPr>
            <a:lvl2pPr algn="r">
              <a:defRPr b="1">
                <a:solidFill>
                  <a:schemeClr val="tx2"/>
                </a:solidFill>
                <a:latin typeface="+mn-lt"/>
              </a:defRPr>
            </a:lvl2pPr>
          </a:lstStyle>
          <a:p>
            <a:pPr lvl="0"/>
            <a:r>
              <a:rPr lang="en-US"/>
              <a:t>Presenter name</a:t>
            </a:r>
          </a:p>
        </p:txBody>
      </p:sp>
      <p:sp>
        <p:nvSpPr>
          <p:cNvPr id="20" name="Freeform 5"/>
          <p:cNvSpPr>
            <a:spLocks noChangeAspect="1" noEditPoints="1"/>
          </p:cNvSpPr>
          <p:nvPr userDrawn="1"/>
        </p:nvSpPr>
        <p:spPr bwMode="auto">
          <a:xfrm>
            <a:off x="4654296" y="6298130"/>
            <a:ext cx="1227840" cy="237744"/>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Picture Placeholder 5"/>
          <p:cNvSpPr>
            <a:spLocks noGrp="1"/>
          </p:cNvSpPr>
          <p:nvPr>
            <p:ph type="pic" sz="quarter" idx="13" hasCustomPrompt="1"/>
          </p:nvPr>
        </p:nvSpPr>
        <p:spPr>
          <a:xfrm>
            <a:off x="3520727" y="6190761"/>
            <a:ext cx="953312" cy="429768"/>
          </a:xfrm>
          <a:solidFill>
            <a:schemeClr val="bg2"/>
          </a:solidFill>
        </p:spPr>
        <p:txBody>
          <a:bodyPr anchor="ctr"/>
          <a:lstStyle>
            <a:lvl1pPr algn="ctr">
              <a:defRPr sz="750" b="1" baseline="0">
                <a:solidFill>
                  <a:schemeClr val="tx1"/>
                </a:solidFill>
                <a:latin typeface="Arial" panose="020B0604020202020204" pitchFamily="34" charset="0"/>
                <a:cs typeface="Arial" panose="020B0604020202020204" pitchFamily="34" charset="0"/>
              </a:defRPr>
            </a:lvl1pPr>
          </a:lstStyle>
          <a:p>
            <a:r>
              <a:rPr lang="en-US"/>
              <a:t>PARTNER LOGO</a:t>
            </a:r>
          </a:p>
        </p:txBody>
      </p:sp>
      <p:sp>
        <p:nvSpPr>
          <p:cNvPr id="12" name="Title 1"/>
          <p:cNvSpPr>
            <a:spLocks noGrp="1"/>
          </p:cNvSpPr>
          <p:nvPr>
            <p:ph type="ctrTitle" hasCustomPrompt="1"/>
          </p:nvPr>
        </p:nvSpPr>
        <p:spPr>
          <a:xfrm>
            <a:off x="795528" y="4361688"/>
            <a:ext cx="7562088" cy="795528"/>
          </a:xfrm>
        </p:spPr>
        <p:txBody>
          <a:bodyPr rIns="0" anchor="b" anchorCtr="0"/>
          <a:lstStyle>
            <a:lvl1pPr algn="ctr">
              <a:lnSpc>
                <a:spcPct val="90000"/>
              </a:lnSpc>
              <a:defRPr sz="4000">
                <a:solidFill>
                  <a:schemeClr val="bg1"/>
                </a:solidFill>
              </a:defRPr>
            </a:lvl1pPr>
          </a:lstStyle>
          <a:p>
            <a:r>
              <a:rPr lang="en-US"/>
              <a:t>Click to add title</a:t>
            </a:r>
          </a:p>
        </p:txBody>
      </p:sp>
      <p:sp>
        <p:nvSpPr>
          <p:cNvPr id="13" name="Subtitle 2"/>
          <p:cNvSpPr>
            <a:spLocks noGrp="1"/>
          </p:cNvSpPr>
          <p:nvPr>
            <p:ph type="subTitle" idx="1" hasCustomPrompt="1"/>
          </p:nvPr>
        </p:nvSpPr>
        <p:spPr>
          <a:xfrm>
            <a:off x="859536" y="5266944"/>
            <a:ext cx="7434072" cy="347472"/>
          </a:xfrm>
        </p:spPr>
        <p:txBody>
          <a:bodyPr/>
          <a:lstStyle>
            <a:lvl1pPr marL="0" indent="0" algn="ctr">
              <a:spcBef>
                <a:spcPts val="600"/>
              </a:spcBef>
              <a:buNone/>
              <a:defRPr sz="1400"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1844475229"/>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Title Slide 7C - Cobrand">
    <p:spTree>
      <p:nvGrpSpPr>
        <p:cNvPr id="1" name=""/>
        <p:cNvGrpSpPr/>
        <p:nvPr/>
      </p:nvGrpSpPr>
      <p:grpSpPr>
        <a:xfrm>
          <a:off x="0" y="0"/>
          <a:ext cx="0" cy="0"/>
          <a:chOff x="0" y="0"/>
          <a:chExt cx="0" cy="0"/>
        </a:xfrm>
      </p:grpSpPr>
      <p:sp>
        <p:nvSpPr>
          <p:cNvPr id="31"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0" y="6371584"/>
            <a:ext cx="2099095" cy="201168"/>
          </a:xfrm>
          <a:prstGeom prst="rect">
            <a:avLst/>
          </a:prstGeom>
        </p:spPr>
        <p:txBody>
          <a:bodyPr>
            <a:noAutofit/>
          </a:bodyPr>
          <a:lstStyle>
            <a:lvl1pPr algn="r">
              <a:defRPr sz="1200" b="0">
                <a:solidFill>
                  <a:schemeClr val="tx2"/>
                </a:solidFill>
                <a:latin typeface="+mn-lt"/>
              </a:defRPr>
            </a:lvl1pPr>
            <a:lvl2pPr algn="r">
              <a:defRPr b="1">
                <a:solidFill>
                  <a:schemeClr val="tx2"/>
                </a:solidFill>
                <a:latin typeface="+mn-lt"/>
              </a:defRPr>
            </a:lvl2pPr>
          </a:lstStyle>
          <a:p>
            <a:pPr lvl="0"/>
            <a:r>
              <a:rPr lang="en-US"/>
              <a:t>Click to add date</a:t>
            </a:r>
          </a:p>
          <a:p>
            <a:pPr lvl="1"/>
            <a:endParaRPr lang="en-US"/>
          </a:p>
        </p:txBody>
      </p:sp>
      <p:sp>
        <p:nvSpPr>
          <p:cNvPr id="13" name="Freeform 5"/>
          <p:cNvSpPr>
            <a:spLocks noEditPoints="1"/>
          </p:cNvSpPr>
          <p:nvPr userDrawn="1"/>
        </p:nvSpPr>
        <p:spPr bwMode="auto">
          <a:xfrm>
            <a:off x="410631" y="381422"/>
            <a:ext cx="1622132" cy="41867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Picture Placeholder 5"/>
          <p:cNvSpPr>
            <a:spLocks noGrp="1"/>
          </p:cNvSpPr>
          <p:nvPr>
            <p:ph type="pic" sz="quarter" idx="10" hasCustomPrompt="1"/>
          </p:nvPr>
        </p:nvSpPr>
        <p:spPr>
          <a:xfrm>
            <a:off x="0" y="0"/>
            <a:ext cx="9144000" cy="4350553"/>
          </a:xfrm>
          <a:prstGeom prst="rect">
            <a:avLst/>
          </a:prstGeom>
          <a:solidFill>
            <a:schemeClr val="bg1">
              <a:lumMod val="75000"/>
            </a:schemeClr>
          </a:solidFill>
        </p:spPr>
        <p:txBody>
          <a:bodyPr anchor="ctr"/>
          <a:lstStyle>
            <a:lvl1pPr algn="ctr">
              <a:lnSpc>
                <a:spcPct val="80000"/>
              </a:lnSpc>
              <a:defRPr sz="6600" b="1" baseline="0">
                <a:solidFill>
                  <a:schemeClr val="bg2"/>
                </a:solidFill>
                <a:latin typeface="+mn-lt"/>
                <a:cs typeface="Arial" panose="020B0604020202020204" pitchFamily="34" charset="0"/>
              </a:defRPr>
            </a:lvl1pPr>
          </a:lstStyle>
          <a:p>
            <a:r>
              <a:rPr lang="en-US"/>
              <a:t>IMAGE</a:t>
            </a:r>
          </a:p>
        </p:txBody>
      </p:sp>
      <p:sp>
        <p:nvSpPr>
          <p:cNvPr id="10"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1200" b="0">
                <a:solidFill>
                  <a:schemeClr val="tx2"/>
                </a:solidFill>
                <a:latin typeface="+mn-lt"/>
              </a:defRPr>
            </a:lvl1pPr>
            <a:lvl2pPr algn="r">
              <a:defRPr b="1">
                <a:solidFill>
                  <a:schemeClr val="tx2"/>
                </a:solidFill>
                <a:latin typeface="+mn-lt"/>
              </a:defRPr>
            </a:lvl2pPr>
          </a:lstStyle>
          <a:p>
            <a:pPr lvl="0"/>
            <a:r>
              <a:rPr lang="en-US"/>
              <a:t>Presenter name</a:t>
            </a:r>
          </a:p>
        </p:txBody>
      </p:sp>
      <p:sp>
        <p:nvSpPr>
          <p:cNvPr id="15" name="Freeform 5"/>
          <p:cNvSpPr>
            <a:spLocks noChangeAspect="1" noEditPoints="1"/>
          </p:cNvSpPr>
          <p:nvPr userDrawn="1"/>
        </p:nvSpPr>
        <p:spPr bwMode="auto">
          <a:xfrm>
            <a:off x="3310128" y="6298130"/>
            <a:ext cx="1227840" cy="237744"/>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rgbClr val="7D3F98"/>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Picture Placeholder 5"/>
          <p:cNvSpPr>
            <a:spLocks noGrp="1"/>
          </p:cNvSpPr>
          <p:nvPr>
            <p:ph type="pic" sz="quarter" idx="13" hasCustomPrompt="1"/>
          </p:nvPr>
        </p:nvSpPr>
        <p:spPr>
          <a:xfrm>
            <a:off x="4678316" y="6192974"/>
            <a:ext cx="953312" cy="420624"/>
          </a:xfrm>
          <a:solidFill>
            <a:schemeClr val="bg2"/>
          </a:solidFill>
        </p:spPr>
        <p:txBody>
          <a:bodyPr anchor="ctr"/>
          <a:lstStyle>
            <a:lvl1pPr algn="ctr">
              <a:defRPr sz="750" b="1" baseline="0">
                <a:solidFill>
                  <a:schemeClr val="tx1"/>
                </a:solidFill>
                <a:latin typeface="Arial" panose="020B0604020202020204" pitchFamily="34" charset="0"/>
                <a:cs typeface="Arial" panose="020B0604020202020204" pitchFamily="34" charset="0"/>
              </a:defRPr>
            </a:lvl1pPr>
          </a:lstStyle>
          <a:p>
            <a:r>
              <a:rPr lang="en-US"/>
              <a:t>PARTNER LOGO</a:t>
            </a:r>
          </a:p>
        </p:txBody>
      </p:sp>
      <p:sp>
        <p:nvSpPr>
          <p:cNvPr id="11" name="Title 1"/>
          <p:cNvSpPr>
            <a:spLocks noGrp="1"/>
          </p:cNvSpPr>
          <p:nvPr>
            <p:ph type="ctrTitle" hasCustomPrompt="1"/>
          </p:nvPr>
        </p:nvSpPr>
        <p:spPr>
          <a:xfrm>
            <a:off x="795528" y="4361688"/>
            <a:ext cx="7562088" cy="795528"/>
          </a:xfrm>
        </p:spPr>
        <p:txBody>
          <a:bodyPr rIns="0" anchor="b" anchorCtr="0"/>
          <a:lstStyle>
            <a:lvl1pPr algn="ctr">
              <a:lnSpc>
                <a:spcPct val="90000"/>
              </a:lnSpc>
              <a:defRPr sz="4000">
                <a:solidFill>
                  <a:schemeClr val="accent2"/>
                </a:solidFill>
              </a:defRPr>
            </a:lvl1pPr>
          </a:lstStyle>
          <a:p>
            <a:r>
              <a:rPr lang="en-US"/>
              <a:t>Click to add title</a:t>
            </a:r>
          </a:p>
        </p:txBody>
      </p:sp>
      <p:sp>
        <p:nvSpPr>
          <p:cNvPr id="12" name="Subtitle 2"/>
          <p:cNvSpPr>
            <a:spLocks noGrp="1"/>
          </p:cNvSpPr>
          <p:nvPr>
            <p:ph type="subTitle" idx="1" hasCustomPrompt="1"/>
          </p:nvPr>
        </p:nvSpPr>
        <p:spPr>
          <a:xfrm>
            <a:off x="859536" y="5266944"/>
            <a:ext cx="7434072" cy="347472"/>
          </a:xfrm>
        </p:spPr>
        <p:txBody>
          <a:bodyPr/>
          <a:lstStyle>
            <a:lvl1pPr marL="0" indent="0" algn="ctr">
              <a:spcBef>
                <a:spcPts val="600"/>
              </a:spcBef>
              <a:buNone/>
              <a:defRPr sz="1400" b="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985707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o Logo Quote A">
    <p:spTree>
      <p:nvGrpSpPr>
        <p:cNvPr id="1" name=""/>
        <p:cNvGrpSpPr/>
        <p:nvPr/>
      </p:nvGrpSpPr>
      <p:grpSpPr>
        <a:xfrm>
          <a:off x="0" y="0"/>
          <a:ext cx="0" cy="0"/>
          <a:chOff x="0" y="0"/>
          <a:chExt cx="0" cy="0"/>
        </a:xfrm>
      </p:grpSpPr>
      <p:sp>
        <p:nvSpPr>
          <p:cNvPr id="6" name="Rectangle 5"/>
          <p:cNvSpPr/>
          <p:nvPr userDrawn="1"/>
        </p:nvSpPr>
        <p:spPr>
          <a:xfrm>
            <a:off x="3596613" y="6262777"/>
            <a:ext cx="1328468" cy="595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Open Sans Bold"/>
              <a:cs typeface="Open Sans Bold"/>
            </a:endParaRPr>
          </a:p>
        </p:txBody>
      </p:sp>
      <p:sp>
        <p:nvSpPr>
          <p:cNvPr id="3" name="Picture Placeholder 2"/>
          <p:cNvSpPr>
            <a:spLocks noGrp="1"/>
          </p:cNvSpPr>
          <p:nvPr>
            <p:ph type="pic" sz="quarter" idx="13"/>
          </p:nvPr>
        </p:nvSpPr>
        <p:spPr>
          <a:xfrm>
            <a:off x="3200400" y="0"/>
            <a:ext cx="5943600" cy="6858000"/>
          </a:xfrm>
          <a:solidFill>
            <a:schemeClr val="bg2"/>
          </a:solidFill>
        </p:spPr>
        <p:txBody>
          <a:bodyPr/>
          <a:lstStyle/>
          <a:p>
            <a:r>
              <a:rPr lang="en-US"/>
              <a:t>Click icon to add picture</a:t>
            </a:r>
          </a:p>
        </p:txBody>
      </p:sp>
      <p:sp>
        <p:nvSpPr>
          <p:cNvPr id="5" name="Text Placeholder 4"/>
          <p:cNvSpPr>
            <a:spLocks noGrp="1"/>
          </p:cNvSpPr>
          <p:nvPr>
            <p:ph type="body" sz="quarter" idx="12" hasCustomPrompt="1"/>
          </p:nvPr>
        </p:nvSpPr>
        <p:spPr>
          <a:xfrm>
            <a:off x="335845" y="455613"/>
            <a:ext cx="2394880" cy="5932487"/>
          </a:xfrm>
        </p:spPr>
        <p:txBody>
          <a:bodyPr anchor="ctr"/>
          <a:lstStyle>
            <a:lvl1pPr algn="ctr">
              <a:lnSpc>
                <a:spcPct val="100000"/>
              </a:lnSpc>
              <a:defRPr sz="2000" b="0">
                <a:solidFill>
                  <a:schemeClr val="accent2"/>
                </a:solidFill>
                <a:latin typeface="Domaine Display Bold" panose="020A0803080505060203" pitchFamily="18" charset="0"/>
                <a:cs typeface="Domaine Display Bold" panose="020A0803080505060203" pitchFamily="18" charset="0"/>
              </a:defRPr>
            </a:lvl1pPr>
            <a:lvl2pPr marL="0" indent="0" algn="ctr">
              <a:lnSpc>
                <a:spcPts val="3001"/>
              </a:lnSpc>
              <a:spcBef>
                <a:spcPts val="0"/>
              </a:spcBef>
              <a:buFontTx/>
              <a:buNone/>
              <a:defRPr sz="2000">
                <a:solidFill>
                  <a:schemeClr val="accent2"/>
                </a:solidFill>
              </a:defRPr>
            </a:lvl2pPr>
            <a:lvl3pPr marL="5955" indent="0" algn="ctr">
              <a:lnSpc>
                <a:spcPts val="300"/>
              </a:lnSpc>
              <a:spcBef>
                <a:spcPts val="450"/>
              </a:spcBef>
              <a:buNone/>
              <a:tabLst>
                <a:tab pos="901544" algn="l"/>
              </a:tabLst>
              <a:defRPr sz="1050">
                <a:solidFill>
                  <a:schemeClr val="accent2"/>
                </a:solidFill>
              </a:defRPr>
            </a:lvl3pPr>
            <a:lvl4pPr marL="5955" indent="0" algn="ctr">
              <a:lnSpc>
                <a:spcPct val="100000"/>
              </a:lnSpc>
              <a:spcBef>
                <a:spcPts val="225"/>
              </a:spcBef>
              <a:buNone/>
              <a:tabLst>
                <a:tab pos="901544" algn="l"/>
              </a:tabLst>
              <a:defRPr sz="1050">
                <a:solidFill>
                  <a:schemeClr val="accent2"/>
                </a:solidFill>
              </a:defRPr>
            </a:lvl4pPr>
          </a:lstStyle>
          <a:p>
            <a:pPr lvl="0"/>
            <a:r>
              <a:rPr lang="en-US"/>
              <a:t>Quote text</a:t>
            </a:r>
          </a:p>
          <a:p>
            <a:pPr lvl="1"/>
            <a:r>
              <a:rPr lang="en-US"/>
              <a:t>—</a:t>
            </a:r>
          </a:p>
          <a:p>
            <a:pPr lvl="2"/>
            <a:br>
              <a:rPr lang="en-US"/>
            </a:br>
            <a:br>
              <a:rPr lang="en-US"/>
            </a:br>
            <a:br>
              <a:rPr lang="en-US"/>
            </a:br>
            <a:br>
              <a:rPr lang="en-US"/>
            </a:br>
            <a:r>
              <a:rPr lang="en-US"/>
              <a:t>Attribution first line</a:t>
            </a:r>
          </a:p>
          <a:p>
            <a:pPr lvl="3"/>
            <a:r>
              <a:rPr lang="en-US"/>
              <a:t>Attribution continued</a:t>
            </a:r>
          </a:p>
        </p:txBody>
      </p:sp>
      <p:sp>
        <p:nvSpPr>
          <p:cNvPr id="4" name="Content Placeholder 8"/>
          <p:cNvSpPr txBox="1">
            <a:spLocks/>
          </p:cNvSpPr>
          <p:nvPr userDrawn="1"/>
        </p:nvSpPr>
        <p:spPr>
          <a:xfrm>
            <a:off x="8379106" y="6418626"/>
            <a:ext cx="550870" cy="228600"/>
          </a:xfrm>
          <a:prstGeom prst="rect">
            <a:avLst/>
          </a:prstGeom>
        </p:spPr>
        <p:txBody>
          <a:bodyPr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b="0" i="0">
                <a:solidFill>
                  <a:srgbClr val="FFFFFF"/>
                </a:solidFill>
                <a:latin typeface="Open Sans" charset="0"/>
                <a:ea typeface="Open Sans" charset="0"/>
                <a:cs typeface="Open Sans" charset="0"/>
              </a:rPr>
              <a:t> </a:t>
            </a:r>
            <a:fld id="{38743595-4496-5147-A886-7D133864DF76}" type="slidenum">
              <a:rPr lang="en-US" sz="1000" b="0" i="0" smtClean="0">
                <a:solidFill>
                  <a:srgbClr val="FFFFFF"/>
                </a:solidFill>
                <a:latin typeface="Open Sans" charset="0"/>
                <a:ea typeface="Open Sans" charset="0"/>
                <a:cs typeface="Open Sans" charset="0"/>
              </a:rPr>
              <a:pPr algn="r"/>
              <a:t>‹#›</a:t>
            </a:fld>
            <a:endParaRPr lang="en-US" sz="1000" b="0" i="0">
              <a:solidFill>
                <a:srgbClr val="FFFFFF"/>
              </a:solidFill>
              <a:latin typeface="Open Sans" charset="0"/>
              <a:ea typeface="Open Sans" charset="0"/>
              <a:cs typeface="Open Sans" charset="0"/>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Title Slide 7D - Cobrand">
    <p:spTree>
      <p:nvGrpSpPr>
        <p:cNvPr id="1" name=""/>
        <p:cNvGrpSpPr/>
        <p:nvPr/>
      </p:nvGrpSpPr>
      <p:grpSpPr>
        <a:xfrm>
          <a:off x="0" y="0"/>
          <a:ext cx="0" cy="0"/>
          <a:chOff x="0" y="0"/>
          <a:chExt cx="0" cy="0"/>
        </a:xfrm>
      </p:grpSpPr>
      <p:sp>
        <p:nvSpPr>
          <p:cNvPr id="31"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0" y="6371584"/>
            <a:ext cx="2099095" cy="201168"/>
          </a:xfrm>
          <a:prstGeom prst="rect">
            <a:avLst/>
          </a:prstGeom>
        </p:spPr>
        <p:txBody>
          <a:bodyPr>
            <a:noAutofit/>
          </a:bodyPr>
          <a:lstStyle>
            <a:lvl1pPr algn="r">
              <a:defRPr sz="1200" b="0">
                <a:solidFill>
                  <a:schemeClr val="tx2"/>
                </a:solidFill>
                <a:latin typeface="+mn-lt"/>
              </a:defRPr>
            </a:lvl1pPr>
            <a:lvl2pPr algn="r">
              <a:defRPr b="1">
                <a:solidFill>
                  <a:schemeClr val="tx2"/>
                </a:solidFill>
                <a:latin typeface="+mn-lt"/>
              </a:defRPr>
            </a:lvl2pPr>
          </a:lstStyle>
          <a:p>
            <a:pPr lvl="0"/>
            <a:r>
              <a:rPr lang="en-US"/>
              <a:t>Click to add date</a:t>
            </a:r>
          </a:p>
          <a:p>
            <a:pPr lvl="1"/>
            <a:endParaRPr lang="en-US"/>
          </a:p>
        </p:txBody>
      </p:sp>
      <p:sp>
        <p:nvSpPr>
          <p:cNvPr id="13" name="Freeform 5"/>
          <p:cNvSpPr>
            <a:spLocks noEditPoints="1"/>
          </p:cNvSpPr>
          <p:nvPr userDrawn="1"/>
        </p:nvSpPr>
        <p:spPr bwMode="auto">
          <a:xfrm>
            <a:off x="410631" y="381422"/>
            <a:ext cx="1622132" cy="41867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Picture Placeholder 5"/>
          <p:cNvSpPr>
            <a:spLocks noGrp="1"/>
          </p:cNvSpPr>
          <p:nvPr>
            <p:ph type="pic" sz="quarter" idx="10" hasCustomPrompt="1"/>
          </p:nvPr>
        </p:nvSpPr>
        <p:spPr>
          <a:xfrm>
            <a:off x="0" y="0"/>
            <a:ext cx="9144000" cy="4350553"/>
          </a:xfrm>
          <a:prstGeom prst="rect">
            <a:avLst/>
          </a:prstGeom>
          <a:solidFill>
            <a:schemeClr val="bg1">
              <a:lumMod val="75000"/>
            </a:schemeClr>
          </a:solidFill>
        </p:spPr>
        <p:txBody>
          <a:bodyPr anchor="ctr"/>
          <a:lstStyle>
            <a:lvl1pPr algn="ctr">
              <a:lnSpc>
                <a:spcPct val="80000"/>
              </a:lnSpc>
              <a:defRPr sz="6600" b="1" baseline="0">
                <a:solidFill>
                  <a:schemeClr val="bg2"/>
                </a:solidFill>
                <a:latin typeface="+mn-lt"/>
                <a:cs typeface="Arial" panose="020B0604020202020204" pitchFamily="34" charset="0"/>
              </a:defRPr>
            </a:lvl1pPr>
          </a:lstStyle>
          <a:p>
            <a:r>
              <a:rPr lang="en-US"/>
              <a:t>IMAGE</a:t>
            </a:r>
          </a:p>
        </p:txBody>
      </p:sp>
      <p:sp>
        <p:nvSpPr>
          <p:cNvPr id="10"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1200" b="0">
                <a:solidFill>
                  <a:schemeClr val="tx2"/>
                </a:solidFill>
                <a:latin typeface="+mn-lt"/>
              </a:defRPr>
            </a:lvl1pPr>
            <a:lvl2pPr algn="r">
              <a:defRPr b="1">
                <a:solidFill>
                  <a:schemeClr val="tx2"/>
                </a:solidFill>
                <a:latin typeface="+mn-lt"/>
              </a:defRPr>
            </a:lvl2pPr>
          </a:lstStyle>
          <a:p>
            <a:pPr lvl="0"/>
            <a:r>
              <a:rPr lang="en-US"/>
              <a:t>Presenter name</a:t>
            </a:r>
          </a:p>
        </p:txBody>
      </p:sp>
      <p:sp>
        <p:nvSpPr>
          <p:cNvPr id="14" name="Freeform 5"/>
          <p:cNvSpPr>
            <a:spLocks noChangeAspect="1" noEditPoints="1"/>
          </p:cNvSpPr>
          <p:nvPr userDrawn="1"/>
        </p:nvSpPr>
        <p:spPr bwMode="auto">
          <a:xfrm>
            <a:off x="4654296" y="6298130"/>
            <a:ext cx="1227840" cy="237744"/>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rgbClr val="7D3F98"/>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Picture Placeholder 5"/>
          <p:cNvSpPr>
            <a:spLocks noGrp="1"/>
          </p:cNvSpPr>
          <p:nvPr>
            <p:ph type="pic" sz="quarter" idx="13" hasCustomPrompt="1"/>
          </p:nvPr>
        </p:nvSpPr>
        <p:spPr>
          <a:xfrm>
            <a:off x="3520727" y="6190761"/>
            <a:ext cx="953312" cy="429768"/>
          </a:xfrm>
          <a:solidFill>
            <a:schemeClr val="bg2"/>
          </a:solidFill>
        </p:spPr>
        <p:txBody>
          <a:bodyPr anchor="ctr"/>
          <a:lstStyle>
            <a:lvl1pPr algn="ctr">
              <a:defRPr sz="750" b="1" baseline="0">
                <a:solidFill>
                  <a:schemeClr val="tx1"/>
                </a:solidFill>
                <a:latin typeface="Arial" panose="020B0604020202020204" pitchFamily="34" charset="0"/>
                <a:cs typeface="Arial" panose="020B0604020202020204" pitchFamily="34" charset="0"/>
              </a:defRPr>
            </a:lvl1pPr>
          </a:lstStyle>
          <a:p>
            <a:r>
              <a:rPr lang="en-US"/>
              <a:t>PARTNER LOGO</a:t>
            </a:r>
          </a:p>
        </p:txBody>
      </p:sp>
      <p:sp>
        <p:nvSpPr>
          <p:cNvPr id="11" name="Title 1"/>
          <p:cNvSpPr>
            <a:spLocks noGrp="1"/>
          </p:cNvSpPr>
          <p:nvPr>
            <p:ph type="ctrTitle" hasCustomPrompt="1"/>
          </p:nvPr>
        </p:nvSpPr>
        <p:spPr>
          <a:xfrm>
            <a:off x="795528" y="4361688"/>
            <a:ext cx="7562088" cy="795528"/>
          </a:xfrm>
        </p:spPr>
        <p:txBody>
          <a:bodyPr rIns="0" anchor="b" anchorCtr="0"/>
          <a:lstStyle>
            <a:lvl1pPr algn="ctr">
              <a:lnSpc>
                <a:spcPct val="90000"/>
              </a:lnSpc>
              <a:defRPr sz="4000">
                <a:solidFill>
                  <a:schemeClr val="accent2"/>
                </a:solidFill>
              </a:defRPr>
            </a:lvl1pPr>
          </a:lstStyle>
          <a:p>
            <a:r>
              <a:rPr lang="en-US"/>
              <a:t>Click to add title</a:t>
            </a:r>
          </a:p>
        </p:txBody>
      </p:sp>
      <p:sp>
        <p:nvSpPr>
          <p:cNvPr id="12" name="Subtitle 2"/>
          <p:cNvSpPr>
            <a:spLocks noGrp="1"/>
          </p:cNvSpPr>
          <p:nvPr>
            <p:ph type="subTitle" idx="1" hasCustomPrompt="1"/>
          </p:nvPr>
        </p:nvSpPr>
        <p:spPr>
          <a:xfrm>
            <a:off x="859536" y="5266944"/>
            <a:ext cx="7434072" cy="347472"/>
          </a:xfrm>
        </p:spPr>
        <p:txBody>
          <a:bodyPr/>
          <a:lstStyle>
            <a:lvl1pPr marL="0" indent="0" algn="ctr">
              <a:spcBef>
                <a:spcPts val="600"/>
              </a:spcBef>
              <a:buNone/>
              <a:defRPr sz="1400" b="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3854361378"/>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25AEC46-6D54-4EEC-956E-3477AF6588BC}"/>
              </a:ext>
            </a:extLst>
          </p:cNvPr>
          <p:cNvSpPr txBox="1"/>
          <p:nvPr userDrawn="1"/>
        </p:nvSpPr>
        <p:spPr>
          <a:xfrm>
            <a:off x="418019" y="378058"/>
            <a:ext cx="3067495" cy="710619"/>
          </a:xfrm>
          <a:prstGeom prst="rect">
            <a:avLst/>
          </a:prstGeom>
          <a:noFill/>
        </p:spPr>
        <p:txBody>
          <a:bodyPr wrap="square" lIns="0" tIns="0" rIns="0" bIns="0" rtlCol="0">
            <a:noAutofit/>
          </a:bodyPr>
          <a:lstStyle/>
          <a:p>
            <a:pPr marL="0" marR="0" indent="0" algn="l" defTabSz="456758" rtl="0" eaLnBrk="1" fontAlgn="base" latinLnBrk="0" hangingPunct="1">
              <a:lnSpc>
                <a:spcPct val="100000"/>
              </a:lnSpc>
              <a:spcBef>
                <a:spcPts val="1200"/>
              </a:spcBef>
              <a:spcAft>
                <a:spcPts val="0"/>
              </a:spcAft>
              <a:buClrTx/>
              <a:buSzTx/>
              <a:buFontTx/>
              <a:buNone/>
              <a:tabLst/>
            </a:pPr>
            <a:r>
              <a:rPr lang="en-US" sz="4800" b="1">
                <a:solidFill>
                  <a:schemeClr val="accent6"/>
                </a:solidFill>
                <a:latin typeface="+mn-lt"/>
                <a:cs typeface="Arial" panose="020B0604020202020204" pitchFamily="34" charset="0"/>
              </a:rPr>
              <a:t>Agenda</a:t>
            </a:r>
          </a:p>
        </p:txBody>
      </p:sp>
      <p:sp>
        <p:nvSpPr>
          <p:cNvPr id="5" name="Text Placeholder 4"/>
          <p:cNvSpPr>
            <a:spLocks noGrp="1"/>
          </p:cNvSpPr>
          <p:nvPr>
            <p:ph type="body" sz="quarter" idx="15" hasCustomPrompt="1"/>
          </p:nvPr>
        </p:nvSpPr>
        <p:spPr>
          <a:xfrm>
            <a:off x="418447" y="1784350"/>
            <a:ext cx="6441339" cy="3982707"/>
          </a:xfrm>
        </p:spPr>
        <p:txBody>
          <a:bodyPr/>
          <a:lstStyle>
            <a:lvl1pPr>
              <a:spcBef>
                <a:spcPts val="1800"/>
              </a:spcBef>
              <a:spcAft>
                <a:spcPts val="0"/>
              </a:spcAft>
              <a:defRPr sz="1800" b="1">
                <a:solidFill>
                  <a:schemeClr val="tx2"/>
                </a:solidFill>
              </a:defRPr>
            </a:lvl1pPr>
            <a:lvl2pPr marL="0" indent="0">
              <a:spcBef>
                <a:spcPts val="0"/>
              </a:spcBef>
              <a:spcAft>
                <a:spcPts val="0"/>
              </a:spcAft>
              <a:buNone/>
              <a:defRPr sz="1400">
                <a:solidFill>
                  <a:schemeClr val="tx2"/>
                </a:solidFill>
              </a:defRPr>
            </a:lvl2pPr>
            <a:lvl3pPr marL="177800" indent="-177800">
              <a:spcBef>
                <a:spcPts val="600"/>
              </a:spcBef>
              <a:buFont typeface="Arial" panose="020B0604020202020204" pitchFamily="34" charset="0"/>
              <a:buChar char="•"/>
              <a:defRPr sz="1400" baseline="0"/>
            </a:lvl3pPr>
            <a:lvl4pPr marL="342900" indent="-165100">
              <a:spcBef>
                <a:spcPts val="600"/>
              </a:spcBef>
              <a:buFont typeface="Arial" panose="020B0604020202020204" pitchFamily="34" charset="0"/>
              <a:buChar char="–"/>
              <a:defRPr sz="1400" baseline="0"/>
            </a:lvl4pPr>
            <a:lvl5pPr marL="520700" indent="-177800">
              <a:spcBef>
                <a:spcPts val="600"/>
              </a:spcBef>
              <a:buFont typeface="Arial" panose="020B0604020202020204" pitchFamily="34" charset="0"/>
              <a:buChar char="•"/>
              <a:defRPr sz="1400"/>
            </a:lvl5pPr>
            <a:lvl6pPr marL="685800" indent="-165100">
              <a:spcBef>
                <a:spcPts val="600"/>
              </a:spcBef>
              <a:buFont typeface="Arial" panose="020B0604020202020204" pitchFamily="34" charset="0"/>
              <a:buChar char="–"/>
              <a:defRPr baseline="0"/>
            </a:lvl6pPr>
            <a:lvl7pPr marL="863600" indent="-177800">
              <a:spcBef>
                <a:spcPts val="600"/>
              </a:spcBef>
              <a:buFont typeface="Arial" panose="020B0604020202020204" pitchFamily="34" charset="0"/>
              <a:buChar char="•"/>
              <a:defRPr/>
            </a:lvl7pPr>
            <a:lvl8pPr marL="1028700" indent="-165100">
              <a:spcBef>
                <a:spcPts val="600"/>
              </a:spcBef>
              <a:buFont typeface="Arial" panose="020B0604020202020204" pitchFamily="34" charset="0"/>
              <a:buChar char="–"/>
              <a:defRPr/>
            </a:lvl8pPr>
            <a:lvl9pPr marL="1206500" indent="-177800">
              <a:spcBef>
                <a:spcPts val="600"/>
              </a:spcBef>
              <a:buFont typeface="Arial" panose="020B0604020202020204" pitchFamily="34" charset="0"/>
              <a:buChar char="•"/>
              <a:defRPr baseline="0"/>
            </a:lvl9pPr>
          </a:lstStyle>
          <a:p>
            <a:pPr lvl="0"/>
            <a:r>
              <a:rPr lang="en-US"/>
              <a:t>Click to add 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Tree>
    <p:extLst>
      <p:ext uri="{BB962C8B-B14F-4D97-AF65-F5344CB8AC3E}">
        <p14:creationId xmlns:p14="http://schemas.microsoft.com/office/powerpoint/2010/main" val="644986873"/>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Agenda 2">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25AEC46-6D54-4EEC-956E-3477AF6588BC}"/>
              </a:ext>
            </a:extLst>
          </p:cNvPr>
          <p:cNvSpPr txBox="1"/>
          <p:nvPr userDrawn="1"/>
        </p:nvSpPr>
        <p:spPr>
          <a:xfrm>
            <a:off x="418019" y="378058"/>
            <a:ext cx="3067495" cy="710619"/>
          </a:xfrm>
          <a:prstGeom prst="rect">
            <a:avLst/>
          </a:prstGeom>
          <a:noFill/>
        </p:spPr>
        <p:txBody>
          <a:bodyPr wrap="square" lIns="0" tIns="0" rIns="0" bIns="0" rtlCol="0">
            <a:noAutofit/>
          </a:bodyPr>
          <a:lstStyle/>
          <a:p>
            <a:pPr marL="0" marR="0" indent="0" algn="l" defTabSz="456758" rtl="0" eaLnBrk="1" fontAlgn="base" latinLnBrk="0" hangingPunct="1">
              <a:lnSpc>
                <a:spcPct val="100000"/>
              </a:lnSpc>
              <a:spcBef>
                <a:spcPts val="1200"/>
              </a:spcBef>
              <a:spcAft>
                <a:spcPts val="0"/>
              </a:spcAft>
              <a:buClrTx/>
              <a:buSzTx/>
              <a:buFontTx/>
              <a:buNone/>
              <a:tabLst/>
            </a:pPr>
            <a:r>
              <a:rPr lang="en-US" sz="4800" b="1">
                <a:solidFill>
                  <a:schemeClr val="accent6"/>
                </a:solidFill>
                <a:latin typeface="+mn-lt"/>
                <a:cs typeface="Arial" panose="020B0604020202020204" pitchFamily="34" charset="0"/>
              </a:rPr>
              <a:t>Agenda</a:t>
            </a:r>
          </a:p>
        </p:txBody>
      </p:sp>
      <p:sp>
        <p:nvSpPr>
          <p:cNvPr id="5" name="Text Placeholder 19">
            <a:extLst>
              <a:ext uri="{FF2B5EF4-FFF2-40B4-BE49-F238E27FC236}">
                <a16:creationId xmlns:a16="http://schemas.microsoft.com/office/drawing/2014/main" id="{CD3DA619-C657-4377-909C-6D3A110F550F}"/>
              </a:ext>
            </a:extLst>
          </p:cNvPr>
          <p:cNvSpPr>
            <a:spLocks noGrp="1"/>
          </p:cNvSpPr>
          <p:nvPr>
            <p:ph type="body" sz="quarter" idx="10" hasCustomPrompt="1"/>
          </p:nvPr>
        </p:nvSpPr>
        <p:spPr>
          <a:xfrm>
            <a:off x="1135238" y="1784350"/>
            <a:ext cx="3108960" cy="3614737"/>
          </a:xfrm>
          <a:prstGeom prst="rect">
            <a:avLst/>
          </a:prstGeom>
        </p:spPr>
        <p:txBody>
          <a:bodyPr/>
          <a:lstStyle>
            <a:lvl1pPr>
              <a:spcAft>
                <a:spcPts val="1800"/>
              </a:spcAft>
              <a:defRPr sz="2000" b="1">
                <a:solidFill>
                  <a:schemeClr val="tx2"/>
                </a:solidFill>
                <a:latin typeface="+mn-lt"/>
              </a:defRPr>
            </a:lvl1pPr>
            <a:lvl2pPr marL="0" indent="0">
              <a:spcBef>
                <a:spcPts val="0"/>
              </a:spcBef>
              <a:spcAft>
                <a:spcPts val="300"/>
              </a:spcAft>
              <a:buNone/>
              <a:tabLst>
                <a:tab pos="568325" algn="r"/>
                <a:tab pos="1028700" algn="l"/>
              </a:tabLst>
              <a:defRPr sz="1400" b="1">
                <a:solidFill>
                  <a:schemeClr val="tx2"/>
                </a:solidFill>
                <a:latin typeface="+mn-lt"/>
              </a:defRPr>
            </a:lvl2pPr>
            <a:lvl3pPr marL="1028700" indent="0">
              <a:spcBef>
                <a:spcPts val="0"/>
              </a:spcBef>
              <a:spcAft>
                <a:spcPts val="1800"/>
              </a:spcAft>
              <a:buNone/>
              <a:defRPr sz="1400">
                <a:solidFill>
                  <a:schemeClr val="tx2"/>
                </a:solidFill>
                <a:latin typeface="+mn-lt"/>
              </a:defRPr>
            </a:lvl3pPr>
            <a:lvl4pPr marL="0" indent="0">
              <a:spcBef>
                <a:spcPts val="0"/>
              </a:spcBef>
              <a:spcAft>
                <a:spcPts val="900"/>
              </a:spcAft>
              <a:buNone/>
              <a:defRPr sz="1400" i="1">
                <a:solidFill>
                  <a:schemeClr val="tx2"/>
                </a:solidFill>
                <a:latin typeface="+mn-lt"/>
              </a:defRPr>
            </a:lvl4pPr>
            <a:lvl5pPr marL="0" indent="0">
              <a:spcBef>
                <a:spcPts val="0"/>
              </a:spcBef>
              <a:spcAft>
                <a:spcPts val="900"/>
              </a:spcAft>
              <a:buFont typeface="Arial" panose="020B0604020202020204" pitchFamily="34" charset="0"/>
              <a:buNone/>
              <a:defRPr sz="1400">
                <a:solidFill>
                  <a:schemeClr val="tx2"/>
                </a:solidFill>
                <a:latin typeface="+mn-lt"/>
              </a:defRPr>
            </a:lvl5pPr>
          </a:lstStyle>
          <a:p>
            <a:pPr lvl="0"/>
            <a:r>
              <a:rPr lang="en-US"/>
              <a:t>Click to edit header</a:t>
            </a:r>
          </a:p>
          <a:p>
            <a:pPr lvl="1"/>
            <a:r>
              <a:rPr lang="en-US"/>
              <a:t>Tab to Time then tab to Agenda item</a:t>
            </a:r>
          </a:p>
          <a:p>
            <a:pPr lvl="2"/>
            <a:r>
              <a:rPr lang="en-US"/>
              <a:t>Speaker name and topic</a:t>
            </a:r>
          </a:p>
          <a:p>
            <a:pPr lvl="3"/>
            <a:r>
              <a:rPr lang="en-US"/>
              <a:t>Additional information</a:t>
            </a:r>
          </a:p>
        </p:txBody>
      </p:sp>
      <p:sp>
        <p:nvSpPr>
          <p:cNvPr id="7" name="Text Placeholder 19">
            <a:extLst>
              <a:ext uri="{FF2B5EF4-FFF2-40B4-BE49-F238E27FC236}">
                <a16:creationId xmlns:a16="http://schemas.microsoft.com/office/drawing/2014/main" id="{99D62640-4C2F-4EEE-8702-E19D55A9718A}"/>
              </a:ext>
            </a:extLst>
          </p:cNvPr>
          <p:cNvSpPr>
            <a:spLocks noGrp="1"/>
          </p:cNvSpPr>
          <p:nvPr>
            <p:ph type="body" sz="quarter" idx="11" hasCustomPrompt="1"/>
          </p:nvPr>
        </p:nvSpPr>
        <p:spPr>
          <a:xfrm>
            <a:off x="4719818" y="1784350"/>
            <a:ext cx="3108960" cy="3614737"/>
          </a:xfrm>
          <a:prstGeom prst="rect">
            <a:avLst/>
          </a:prstGeom>
        </p:spPr>
        <p:txBody>
          <a:bodyPr/>
          <a:lstStyle>
            <a:lvl1pPr>
              <a:spcAft>
                <a:spcPts val="1800"/>
              </a:spcAft>
              <a:defRPr sz="2000" b="1">
                <a:solidFill>
                  <a:schemeClr val="tx2"/>
                </a:solidFill>
                <a:latin typeface="+mn-lt"/>
              </a:defRPr>
            </a:lvl1pPr>
            <a:lvl2pPr marL="0" indent="0">
              <a:spcBef>
                <a:spcPts val="0"/>
              </a:spcBef>
              <a:spcAft>
                <a:spcPts val="300"/>
              </a:spcAft>
              <a:buNone/>
              <a:tabLst>
                <a:tab pos="568325" algn="r"/>
                <a:tab pos="1028700" algn="l"/>
              </a:tabLst>
              <a:defRPr sz="1400" b="1">
                <a:solidFill>
                  <a:schemeClr val="tx2"/>
                </a:solidFill>
                <a:latin typeface="+mn-lt"/>
              </a:defRPr>
            </a:lvl2pPr>
            <a:lvl3pPr marL="1028700" indent="0">
              <a:spcBef>
                <a:spcPts val="0"/>
              </a:spcBef>
              <a:spcAft>
                <a:spcPts val="1800"/>
              </a:spcAft>
              <a:buNone/>
              <a:defRPr sz="1400">
                <a:solidFill>
                  <a:schemeClr val="tx2"/>
                </a:solidFill>
                <a:latin typeface="+mn-lt"/>
              </a:defRPr>
            </a:lvl3pPr>
            <a:lvl4pPr marL="0" indent="0">
              <a:spcBef>
                <a:spcPts val="0"/>
              </a:spcBef>
              <a:spcAft>
                <a:spcPts val="900"/>
              </a:spcAft>
              <a:buNone/>
              <a:defRPr sz="1400" i="1">
                <a:solidFill>
                  <a:schemeClr val="tx2"/>
                </a:solidFill>
                <a:latin typeface="+mn-lt"/>
              </a:defRPr>
            </a:lvl4pPr>
            <a:lvl5pPr marL="0" indent="0">
              <a:spcBef>
                <a:spcPts val="0"/>
              </a:spcBef>
              <a:spcAft>
                <a:spcPts val="900"/>
              </a:spcAft>
              <a:buFont typeface="Arial" panose="020B0604020202020204" pitchFamily="34" charset="0"/>
              <a:buNone/>
              <a:defRPr sz="1400">
                <a:solidFill>
                  <a:schemeClr val="tx2"/>
                </a:solidFill>
                <a:latin typeface="+mn-lt"/>
              </a:defRPr>
            </a:lvl5pPr>
          </a:lstStyle>
          <a:p>
            <a:pPr lvl="0"/>
            <a:r>
              <a:rPr lang="en-US"/>
              <a:t>Click to edit header</a:t>
            </a:r>
          </a:p>
          <a:p>
            <a:pPr lvl="1"/>
            <a:r>
              <a:rPr lang="en-US"/>
              <a:t>Tab to Time then tab to Agenda item</a:t>
            </a:r>
          </a:p>
          <a:p>
            <a:pPr lvl="2"/>
            <a:r>
              <a:rPr lang="en-US"/>
              <a:t>Speaker name and topic</a:t>
            </a:r>
          </a:p>
          <a:p>
            <a:pPr lvl="3"/>
            <a:r>
              <a:rPr lang="en-US"/>
              <a:t>Additional information</a:t>
            </a:r>
          </a:p>
        </p:txBody>
      </p:sp>
    </p:spTree>
    <p:extLst>
      <p:ext uri="{BB962C8B-B14F-4D97-AF65-F5344CB8AC3E}">
        <p14:creationId xmlns:p14="http://schemas.microsoft.com/office/powerpoint/2010/main" val="1584188782"/>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Divider viole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D20D3DB-63F4-412F-96CC-3E84E34BE0CE}"/>
              </a:ext>
            </a:extLst>
          </p:cNvPr>
          <p:cNvSpPr/>
          <p:nvPr userDrawn="1"/>
        </p:nvSpPr>
        <p:spPr>
          <a:xfrm>
            <a:off x="0" y="0"/>
            <a:ext cx="9144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4" name="Title 1">
            <a:extLst>
              <a:ext uri="{FF2B5EF4-FFF2-40B4-BE49-F238E27FC236}">
                <a16:creationId xmlns:a16="http://schemas.microsoft.com/office/drawing/2014/main" id="{B3284C44-CBEF-4F9A-AC72-8990858B0EF0}"/>
              </a:ext>
            </a:extLst>
          </p:cNvPr>
          <p:cNvSpPr>
            <a:spLocks noGrp="1"/>
          </p:cNvSpPr>
          <p:nvPr>
            <p:ph type="title" hasCustomPrompt="1"/>
          </p:nvPr>
        </p:nvSpPr>
        <p:spPr>
          <a:xfrm>
            <a:off x="1828800" y="3022967"/>
            <a:ext cx="5486400" cy="812066"/>
          </a:xfrm>
        </p:spPr>
        <p:txBody>
          <a:bodyPr rIns="0" anchor="ctr"/>
          <a:lstStyle>
            <a:lvl1pPr algn="ctr">
              <a:defRPr sz="3200">
                <a:solidFill>
                  <a:schemeClr val="bg1"/>
                </a:solidFill>
                <a:latin typeface="+mn-lt"/>
              </a:defRPr>
            </a:lvl1pPr>
          </a:lstStyle>
          <a:p>
            <a:r>
              <a:rPr lang="en-US"/>
              <a:t>Click to edit title for divider</a:t>
            </a:r>
          </a:p>
        </p:txBody>
      </p:sp>
    </p:spTree>
    <p:extLst>
      <p:ext uri="{BB962C8B-B14F-4D97-AF65-F5344CB8AC3E}">
        <p14:creationId xmlns:p14="http://schemas.microsoft.com/office/powerpoint/2010/main" val="3569097463"/>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Divider gray">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D20D3DB-63F4-412F-96CC-3E84E34BE0CE}"/>
              </a:ext>
            </a:extLst>
          </p:cNvPr>
          <p:cNvSpPr/>
          <p:nvPr userDrawn="1"/>
        </p:nvSpPr>
        <p:spPr>
          <a:xfrm>
            <a:off x="0" y="0"/>
            <a:ext cx="9144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4" name="Title 1">
            <a:extLst>
              <a:ext uri="{FF2B5EF4-FFF2-40B4-BE49-F238E27FC236}">
                <a16:creationId xmlns:a16="http://schemas.microsoft.com/office/drawing/2014/main" id="{B3284C44-CBEF-4F9A-AC72-8990858B0EF0}"/>
              </a:ext>
            </a:extLst>
          </p:cNvPr>
          <p:cNvSpPr>
            <a:spLocks noGrp="1"/>
          </p:cNvSpPr>
          <p:nvPr>
            <p:ph type="title" hasCustomPrompt="1"/>
          </p:nvPr>
        </p:nvSpPr>
        <p:spPr>
          <a:xfrm>
            <a:off x="1828800" y="3022967"/>
            <a:ext cx="5486400" cy="812066"/>
          </a:xfrm>
        </p:spPr>
        <p:txBody>
          <a:bodyPr rIns="0" anchor="ctr"/>
          <a:lstStyle>
            <a:lvl1pPr algn="ctr">
              <a:defRPr sz="3200">
                <a:solidFill>
                  <a:schemeClr val="bg1"/>
                </a:solidFill>
                <a:latin typeface="+mn-lt"/>
              </a:defRPr>
            </a:lvl1pPr>
          </a:lstStyle>
          <a:p>
            <a:r>
              <a:rPr lang="en-US"/>
              <a:t>Click to edit title for divider</a:t>
            </a:r>
          </a:p>
        </p:txBody>
      </p:sp>
    </p:spTree>
    <p:extLst>
      <p:ext uri="{BB962C8B-B14F-4D97-AF65-F5344CB8AC3E}">
        <p14:creationId xmlns:p14="http://schemas.microsoft.com/office/powerpoint/2010/main" val="1664700845"/>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Divider whit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D20D3DB-63F4-412F-96CC-3E84E34BE0CE}"/>
              </a:ext>
            </a:extLst>
          </p:cNvPr>
          <p:cNvSpPr/>
          <p:nvPr userDrawn="1"/>
        </p:nvSpPr>
        <p:spPr>
          <a:xfrm>
            <a:off x="0" y="6257926"/>
            <a:ext cx="9144000" cy="6000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4" name="Title 1">
            <a:extLst>
              <a:ext uri="{FF2B5EF4-FFF2-40B4-BE49-F238E27FC236}">
                <a16:creationId xmlns:a16="http://schemas.microsoft.com/office/drawing/2014/main" id="{B3284C44-CBEF-4F9A-AC72-8990858B0EF0}"/>
              </a:ext>
            </a:extLst>
          </p:cNvPr>
          <p:cNvSpPr>
            <a:spLocks noGrp="1"/>
          </p:cNvSpPr>
          <p:nvPr>
            <p:ph type="title" hasCustomPrompt="1"/>
          </p:nvPr>
        </p:nvSpPr>
        <p:spPr>
          <a:xfrm>
            <a:off x="1828800" y="3022967"/>
            <a:ext cx="5486400" cy="812066"/>
          </a:xfrm>
        </p:spPr>
        <p:txBody>
          <a:bodyPr rIns="0" anchor="ctr"/>
          <a:lstStyle>
            <a:lvl1pPr algn="ctr">
              <a:defRPr sz="3200">
                <a:solidFill>
                  <a:schemeClr val="accent2"/>
                </a:solidFill>
                <a:latin typeface="+mn-lt"/>
              </a:defRPr>
            </a:lvl1pPr>
          </a:lstStyle>
          <a:p>
            <a:r>
              <a:rPr lang="en-US"/>
              <a:t>Click to edit title for divider</a:t>
            </a:r>
          </a:p>
        </p:txBody>
      </p:sp>
    </p:spTree>
    <p:extLst>
      <p:ext uri="{BB962C8B-B14F-4D97-AF65-F5344CB8AC3E}">
        <p14:creationId xmlns:p14="http://schemas.microsoft.com/office/powerpoint/2010/main" val="4176389284"/>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Title and Content without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US"/>
              <a:t>Click to add title for one column layout</a:t>
            </a:r>
          </a:p>
        </p:txBody>
      </p:sp>
      <p:sp>
        <p:nvSpPr>
          <p:cNvPr id="3" name="Content Placeholder 2"/>
          <p:cNvSpPr>
            <a:spLocks noGrp="1"/>
          </p:cNvSpPr>
          <p:nvPr>
            <p:ph idx="1" hasCustomPrompt="1"/>
          </p:nvPr>
        </p:nvSpPr>
        <p:spPr bwMode="gray">
          <a:xfrm>
            <a:off x="418447" y="1770063"/>
            <a:ext cx="7249838" cy="3977640"/>
          </a:xfrm>
        </p:spPr>
        <p:txBody>
          <a:bodyPr/>
          <a:lstStyle>
            <a:lvl1pPr>
              <a:defRPr cap="none" baseline="0">
                <a:solidFill>
                  <a:schemeClr val="tx2"/>
                </a:solidFill>
              </a:defRPr>
            </a:lvl1pPr>
            <a:lvl2pPr>
              <a:defRPr>
                <a:solidFill>
                  <a:schemeClr val="tx2"/>
                </a:solidFill>
              </a:defRPr>
            </a:lvl2pPr>
            <a:lvl3pPr>
              <a:defRPr baseline="0">
                <a:solidFill>
                  <a:schemeClr val="tx2"/>
                </a:solidFill>
              </a:defRPr>
            </a:lvl3pPr>
            <a:lvl4pPr>
              <a:defRPr>
                <a:solidFill>
                  <a:schemeClr val="tx2"/>
                </a:solidFill>
              </a:defRPr>
            </a:lvl4pPr>
            <a:lvl5pPr>
              <a:defRPr baseline="0">
                <a:solidFill>
                  <a:schemeClr val="tx2"/>
                </a:solidFill>
              </a:defRPr>
            </a:lvl5pPr>
            <a:lvl6pPr>
              <a:defRPr/>
            </a:lvl6pPr>
            <a:lvl7pPr>
              <a:defRPr/>
            </a:lvl7pPr>
            <a:lvl8pPr>
              <a:defRPr/>
            </a:lvl8pPr>
            <a:lvl9pPr>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Tree>
    <p:extLst>
      <p:ext uri="{BB962C8B-B14F-4D97-AF65-F5344CB8AC3E}">
        <p14:creationId xmlns:p14="http://schemas.microsoft.com/office/powerpoint/2010/main" val="1348253972"/>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530351"/>
            <a:ext cx="7250794" cy="713232"/>
          </a:xfrm>
        </p:spPr>
        <p:txBody>
          <a:bodyPr/>
          <a:lstStyle>
            <a:lvl1pPr>
              <a:defRPr>
                <a:solidFill>
                  <a:schemeClr val="tx2"/>
                </a:solidFill>
              </a:defRPr>
            </a:lvl1pPr>
          </a:lstStyle>
          <a:p>
            <a:r>
              <a:rPr lang="en-US"/>
              <a:t>Click to add title for one column layout</a:t>
            </a:r>
          </a:p>
        </p:txBody>
      </p:sp>
      <p:sp>
        <p:nvSpPr>
          <p:cNvPr id="3" name="Content Placeholder 2"/>
          <p:cNvSpPr>
            <a:spLocks noGrp="1"/>
          </p:cNvSpPr>
          <p:nvPr>
            <p:ph idx="1" hasCustomPrompt="1"/>
          </p:nvPr>
        </p:nvSpPr>
        <p:spPr bwMode="gray">
          <a:xfrm>
            <a:off x="418447" y="1770063"/>
            <a:ext cx="7258892" cy="3977640"/>
          </a:xfrm>
        </p:spPr>
        <p:txBody>
          <a:bodyPr/>
          <a:lstStyle>
            <a:lvl1pPr>
              <a:buClr>
                <a:schemeClr val="tx1"/>
              </a:buClr>
              <a:defRPr sz="1800" b="1" cap="none" baseline="0">
                <a:solidFill>
                  <a:schemeClr val="tx2"/>
                </a:solidFill>
              </a:defRPr>
            </a:lvl1pPr>
            <a:lvl2pPr marL="0" indent="0">
              <a:buClr>
                <a:schemeClr val="tx1"/>
              </a:buClr>
              <a:buNone/>
              <a:defRPr baseline="0">
                <a:solidFill>
                  <a:schemeClr val="tx2"/>
                </a:solidFill>
              </a:defRPr>
            </a:lvl2pPr>
            <a:lvl3pPr marL="171450" indent="-171450">
              <a:spcBef>
                <a:spcPts val="1200"/>
              </a:spcBef>
              <a:buClr>
                <a:schemeClr val="tx1"/>
              </a:buClr>
              <a:buFont typeface="Arial" panose="020B0604020202020204" pitchFamily="34" charset="0"/>
              <a:buChar char="•"/>
              <a:defRPr sz="1400" baseline="0">
                <a:solidFill>
                  <a:schemeClr val="tx2"/>
                </a:solidFill>
              </a:defRPr>
            </a:lvl3pPr>
            <a:lvl4pPr marL="342900" indent="-171450">
              <a:buClr>
                <a:schemeClr val="tx1"/>
              </a:buClr>
              <a:buFont typeface="Arial" panose="020B0604020202020204" pitchFamily="34" charset="0"/>
              <a:buChar char="–"/>
              <a:defRPr baseline="0">
                <a:solidFill>
                  <a:schemeClr val="tx2"/>
                </a:solidFill>
              </a:defRPr>
            </a:lvl4pPr>
            <a:lvl5pPr marL="515938" indent="-173038">
              <a:buClr>
                <a:schemeClr val="tx1"/>
              </a:buClr>
              <a:buFont typeface="Arial" panose="020B0604020202020204" pitchFamily="34" charset="0"/>
              <a:buChar char="•"/>
              <a:defRPr>
                <a:solidFill>
                  <a:schemeClr val="tx2"/>
                </a:solidFill>
              </a:defRPr>
            </a:lvl5pPr>
            <a:lvl6pPr marL="742950" indent="-171450">
              <a:buClr>
                <a:schemeClr val="tx1"/>
              </a:buClr>
              <a:buFont typeface="Arial" panose="020B0604020202020204" pitchFamily="34" charset="0"/>
              <a:buChar char="–"/>
              <a:defRPr baseline="0">
                <a:solidFill>
                  <a:schemeClr val="tx2"/>
                </a:solidFill>
              </a:defRPr>
            </a:lvl6pPr>
            <a:lvl7pPr marL="914400" indent="-165100">
              <a:buFont typeface="Arial" panose="020B0604020202020204" pitchFamily="34" charset="0"/>
              <a:buChar char="•"/>
              <a:defRPr/>
            </a:lvl7pPr>
            <a:lvl8pPr marL="1092200" indent="-177800">
              <a:buFont typeface="Arial" panose="020B0604020202020204" pitchFamily="34" charset="0"/>
              <a:buChar char="–"/>
              <a:defRPr/>
            </a:lvl8pPr>
            <a:lvl9pPr marL="1257300" indent="-165100">
              <a:buFont typeface="Arial" panose="020B0604020202020204" pitchFamily="34" charset="0"/>
              <a:buChar char="•"/>
              <a:defRPr baseline="0"/>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Tree>
    <p:extLst>
      <p:ext uri="{BB962C8B-B14F-4D97-AF65-F5344CB8AC3E}">
        <p14:creationId xmlns:p14="http://schemas.microsoft.com/office/powerpoint/2010/main" val="3119419840"/>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530351"/>
            <a:ext cx="7250794" cy="713232"/>
          </a:xfrm>
        </p:spPr>
        <p:txBody>
          <a:bodyPr/>
          <a:lstStyle>
            <a:lvl1pPr>
              <a:defRPr>
                <a:solidFill>
                  <a:schemeClr val="tx2"/>
                </a:solidFill>
              </a:defRPr>
            </a:lvl1pPr>
          </a:lstStyle>
          <a:p>
            <a:r>
              <a:rPr lang="en-US"/>
              <a:t>Click to add title for two column layout</a:t>
            </a:r>
          </a:p>
        </p:txBody>
      </p:sp>
      <p:sp>
        <p:nvSpPr>
          <p:cNvPr id="3" name="Content Placeholder 2"/>
          <p:cNvSpPr>
            <a:spLocks noGrp="1"/>
          </p:cNvSpPr>
          <p:nvPr>
            <p:ph sz="half" idx="1" hasCustomPrompt="1"/>
          </p:nvPr>
        </p:nvSpPr>
        <p:spPr bwMode="gray">
          <a:xfrm>
            <a:off x="418447" y="1770063"/>
            <a:ext cx="3928859" cy="3978889"/>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baseline="0" dirty="0" smtClean="0">
                <a:solidFill>
                  <a:schemeClr val="tx2"/>
                </a:solidFill>
              </a:defRPr>
            </a:lvl2pPr>
            <a:lvl3pPr marL="171450" indent="-171450">
              <a:spcBef>
                <a:spcPts val="1200"/>
              </a:spcBef>
              <a:buClr>
                <a:schemeClr val="tx1"/>
              </a:buClr>
              <a:buFont typeface="Arial" panose="020B0604020202020204" pitchFamily="34" charset="0"/>
              <a:buChar char="•"/>
              <a:defRPr lang="en-US" sz="1400" baseline="0" dirty="0" smtClean="0">
                <a:solidFill>
                  <a:schemeClr val="tx2"/>
                </a:solidFill>
              </a:defRPr>
            </a:lvl3pPr>
            <a:lvl4pPr marL="342900" indent="-171450">
              <a:buClr>
                <a:schemeClr val="tx1"/>
              </a:buClr>
              <a:buFont typeface="Arial" panose="020B0604020202020204" pitchFamily="34" charset="0"/>
              <a:buChar char="–"/>
              <a:defRPr lang="en-US" baseline="0" dirty="0" smtClean="0">
                <a:solidFill>
                  <a:schemeClr val="tx2"/>
                </a:solidFill>
              </a:defRPr>
            </a:lvl4pPr>
            <a:lvl5pPr marL="514350" indent="-171450">
              <a:buClr>
                <a:schemeClr val="tx1"/>
              </a:buClr>
              <a:buFont typeface="Arial" panose="020B0604020202020204" pitchFamily="34" charset="0"/>
              <a:buChar char="•"/>
              <a:defRPr lang="en-US" dirty="0">
                <a:solidFill>
                  <a:schemeClr val="tx2"/>
                </a:solidFill>
              </a:defRPr>
            </a:lvl5pPr>
            <a:lvl6pPr marL="685800" indent="-171450">
              <a:buClr>
                <a:schemeClr val="tx1"/>
              </a:buClr>
              <a:buFont typeface="Arial" panose="020B0604020202020204" pitchFamily="34" charset="0"/>
              <a:buChar char="–"/>
              <a:defRPr baseline="0">
                <a:solidFill>
                  <a:schemeClr val="tx2"/>
                </a:solidFill>
              </a:defRPr>
            </a:lvl6pPr>
            <a:lvl7pPr marL="860425" indent="-173038">
              <a:buFont typeface="Arial" panose="020B0604020202020204" pitchFamily="34" charset="0"/>
              <a:buChar char="•"/>
              <a:defRPr/>
            </a:lvl7pPr>
            <a:lvl8pPr marL="1031875" indent="-171450">
              <a:buFont typeface="Arial" panose="020B0604020202020204" pitchFamily="34" charset="0"/>
              <a:buChar char="–"/>
              <a:defRPr/>
            </a:lvl8pPr>
            <a:lvl9pPr marL="1203325" indent="-171450">
              <a:buFont typeface="Arial" panose="020B0604020202020204" pitchFamily="34" charset="0"/>
              <a:buChar char="•"/>
              <a:defRPr baseline="0"/>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
        <p:nvSpPr>
          <p:cNvPr id="5" name="Content Placeholder 2"/>
          <p:cNvSpPr>
            <a:spLocks noGrp="1"/>
          </p:cNvSpPr>
          <p:nvPr>
            <p:ph sz="half" idx="10" hasCustomPrompt="1"/>
          </p:nvPr>
        </p:nvSpPr>
        <p:spPr bwMode="gray">
          <a:xfrm>
            <a:off x="4791456" y="1770063"/>
            <a:ext cx="3928859" cy="3978889"/>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baseline="0" dirty="0" smtClean="0">
                <a:solidFill>
                  <a:schemeClr val="tx2"/>
                </a:solidFill>
              </a:defRPr>
            </a:lvl2pPr>
            <a:lvl3pPr marL="171450" indent="-171450">
              <a:spcBef>
                <a:spcPts val="1200"/>
              </a:spcBef>
              <a:buClr>
                <a:schemeClr val="tx1"/>
              </a:buClr>
              <a:buFont typeface="Arial" panose="020B0604020202020204" pitchFamily="34" charset="0"/>
              <a:buChar char="•"/>
              <a:defRPr lang="en-US" sz="1400" baseline="0" dirty="0" smtClean="0">
                <a:solidFill>
                  <a:schemeClr val="tx2"/>
                </a:solidFill>
              </a:defRPr>
            </a:lvl3pPr>
            <a:lvl4pPr marL="342900" indent="-171450">
              <a:buClr>
                <a:schemeClr val="tx1"/>
              </a:buClr>
              <a:buFont typeface="Arial" panose="020B0604020202020204" pitchFamily="34" charset="0"/>
              <a:buChar char="–"/>
              <a:defRPr lang="en-US" baseline="0" dirty="0" smtClean="0">
                <a:solidFill>
                  <a:schemeClr val="tx2"/>
                </a:solidFill>
              </a:defRPr>
            </a:lvl4pPr>
            <a:lvl5pPr marL="514350" indent="-171450">
              <a:buClr>
                <a:schemeClr val="tx1"/>
              </a:buClr>
              <a:buFont typeface="Arial" panose="020B0604020202020204" pitchFamily="34" charset="0"/>
              <a:buChar char="•"/>
              <a:defRPr lang="en-US" dirty="0">
                <a:solidFill>
                  <a:schemeClr val="tx2"/>
                </a:solidFill>
              </a:defRPr>
            </a:lvl5pPr>
            <a:lvl6pPr marL="685800" indent="-171450">
              <a:buClr>
                <a:schemeClr val="tx1"/>
              </a:buClr>
              <a:buFont typeface="Arial" panose="020B0604020202020204" pitchFamily="34" charset="0"/>
              <a:buChar char="–"/>
              <a:defRPr baseline="0">
                <a:solidFill>
                  <a:schemeClr val="tx2"/>
                </a:solidFill>
              </a:defRPr>
            </a:lvl6pPr>
            <a:lvl7pPr marL="860425" indent="-173038">
              <a:buFont typeface="Arial" panose="020B0604020202020204" pitchFamily="34" charset="0"/>
              <a:buChar char="•"/>
              <a:defRPr/>
            </a:lvl7pPr>
            <a:lvl8pPr marL="1031875" indent="-171450">
              <a:buFont typeface="Arial" panose="020B0604020202020204" pitchFamily="34" charset="0"/>
              <a:buChar char="–"/>
              <a:defRPr/>
            </a:lvl8pPr>
            <a:lvl9pPr marL="1203325" indent="-171450">
              <a:buFont typeface="Arial" panose="020B0604020202020204" pitchFamily="34" charset="0"/>
              <a:buChar char="•"/>
              <a:defRPr baseline="0"/>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Tree>
    <p:extLst>
      <p:ext uri="{BB962C8B-B14F-4D97-AF65-F5344CB8AC3E}">
        <p14:creationId xmlns:p14="http://schemas.microsoft.com/office/powerpoint/2010/main" val="4111881376"/>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530351"/>
            <a:ext cx="7250794" cy="713232"/>
          </a:xfrm>
        </p:spPr>
        <p:txBody>
          <a:bodyPr/>
          <a:lstStyle>
            <a:lvl1pPr>
              <a:defRPr>
                <a:solidFill>
                  <a:schemeClr val="tx2"/>
                </a:solidFill>
              </a:defRPr>
            </a:lvl1pPr>
          </a:lstStyle>
          <a:p>
            <a:r>
              <a:rPr lang="en-US"/>
              <a:t>Click to add title for three column layout</a:t>
            </a:r>
          </a:p>
        </p:txBody>
      </p:sp>
      <p:sp>
        <p:nvSpPr>
          <p:cNvPr id="3" name="Content Placeholder 2"/>
          <p:cNvSpPr>
            <a:spLocks noGrp="1"/>
          </p:cNvSpPr>
          <p:nvPr>
            <p:ph sz="half" idx="1" hasCustomPrompt="1"/>
          </p:nvPr>
        </p:nvSpPr>
        <p:spPr bwMode="gray">
          <a:xfrm>
            <a:off x="418447" y="1770063"/>
            <a:ext cx="2575564" cy="3988308"/>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marL="860425" indent="-173038">
              <a:buFont typeface="Arial" panose="020B0604020202020204" pitchFamily="34" charset="0"/>
              <a:buChar char="•"/>
              <a:defRPr/>
            </a:lvl7pPr>
            <a:lvl8pPr marL="1085850" indent="-225425">
              <a:buFont typeface="Arial" panose="020B0604020202020204" pitchFamily="34" charset="0"/>
              <a:buChar char="–"/>
              <a:defRPr/>
            </a:lvl8pPr>
            <a:lvl9pPr marL="1203325" indent="-117475">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
        <p:nvSpPr>
          <p:cNvPr id="6" name="Content Placeholder 2"/>
          <p:cNvSpPr>
            <a:spLocks noGrp="1"/>
          </p:cNvSpPr>
          <p:nvPr>
            <p:ph sz="half" idx="10" hasCustomPrompt="1"/>
          </p:nvPr>
        </p:nvSpPr>
        <p:spPr bwMode="gray">
          <a:xfrm>
            <a:off x="3282696" y="1770063"/>
            <a:ext cx="2575564" cy="3988308"/>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marL="860425" indent="-173038">
              <a:buFont typeface="Arial" panose="020B0604020202020204" pitchFamily="34" charset="0"/>
              <a:buChar char="•"/>
              <a:defRPr/>
            </a:lvl7pPr>
            <a:lvl8pPr marL="1085850" indent="-225425">
              <a:buFont typeface="Arial" panose="020B0604020202020204" pitchFamily="34" charset="0"/>
              <a:buChar char="–"/>
              <a:defRPr/>
            </a:lvl8pPr>
            <a:lvl9pPr marL="1203325" indent="-117475">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
        <p:nvSpPr>
          <p:cNvPr id="7" name="Content Placeholder 2"/>
          <p:cNvSpPr>
            <a:spLocks noGrp="1"/>
          </p:cNvSpPr>
          <p:nvPr>
            <p:ph sz="half" idx="11" hasCustomPrompt="1"/>
          </p:nvPr>
        </p:nvSpPr>
        <p:spPr bwMode="gray">
          <a:xfrm>
            <a:off x="6135624" y="1770063"/>
            <a:ext cx="2575564" cy="3988308"/>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marL="860425" indent="-173038">
              <a:buFont typeface="Arial" panose="020B0604020202020204" pitchFamily="34" charset="0"/>
              <a:buChar char="•"/>
              <a:defRPr/>
            </a:lvl7pPr>
            <a:lvl8pPr marL="1085850" indent="-225425">
              <a:buFont typeface="Arial" panose="020B0604020202020204" pitchFamily="34" charset="0"/>
              <a:buChar char="–"/>
              <a:defRPr/>
            </a:lvl8pPr>
            <a:lvl9pPr marL="1203325" indent="-117475">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Tree>
    <p:extLst>
      <p:ext uri="{BB962C8B-B14F-4D97-AF65-F5344CB8AC3E}">
        <p14:creationId xmlns:p14="http://schemas.microsoft.com/office/powerpoint/2010/main" val="3064907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B">
    <p:bg>
      <p:bgPr>
        <a:solidFill>
          <a:schemeClr val="accent2"/>
        </a:solidFill>
        <a:effectLst/>
      </p:bgPr>
    </p:bg>
    <p:spTree>
      <p:nvGrpSpPr>
        <p:cNvPr id="1" name=""/>
        <p:cNvGrpSpPr/>
        <p:nvPr/>
      </p:nvGrpSpPr>
      <p:grpSpPr>
        <a:xfrm>
          <a:off x="0" y="0"/>
          <a:ext cx="0" cy="0"/>
          <a:chOff x="0" y="0"/>
          <a:chExt cx="0" cy="0"/>
        </a:xfrm>
      </p:grpSpPr>
      <p:sp>
        <p:nvSpPr>
          <p:cNvPr id="8" name="Rectangle 7"/>
          <p:cNvSpPr/>
          <p:nvPr userDrawn="1"/>
        </p:nvSpPr>
        <p:spPr>
          <a:xfrm>
            <a:off x="-1" y="4114800"/>
            <a:ext cx="9144001" cy="2743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p:cNvSpPr>
            <a:spLocks noGrp="1"/>
          </p:cNvSpPr>
          <p:nvPr>
            <p:ph type="pic" sz="quarter" idx="10" hasCustomPrompt="1"/>
          </p:nvPr>
        </p:nvSpPr>
        <p:spPr>
          <a:xfrm>
            <a:off x="0" y="1"/>
            <a:ext cx="9144000" cy="4350553"/>
          </a:xfrm>
          <a:solidFill>
            <a:schemeClr val="bg2"/>
          </a:solidFill>
        </p:spPr>
        <p:txBody>
          <a:bodyPr anchor="ctr"/>
          <a:lstStyle>
            <a:lvl1pPr algn="ctr">
              <a:defRPr sz="7202" b="1">
                <a:solidFill>
                  <a:schemeClr val="bg2">
                    <a:lumMod val="20000"/>
                    <a:lumOff val="80000"/>
                  </a:schemeClr>
                </a:solidFill>
                <a:latin typeface="Open Sans Bold"/>
                <a:cs typeface="Open Sans Bold"/>
              </a:defRPr>
            </a:lvl1pPr>
          </a:lstStyle>
          <a:p>
            <a:r>
              <a:rPr lang="en-US"/>
              <a:t>IMAGE</a:t>
            </a:r>
          </a:p>
        </p:txBody>
      </p:sp>
      <p:sp>
        <p:nvSpPr>
          <p:cNvPr id="2" name="Title 1"/>
          <p:cNvSpPr>
            <a:spLocks noGrp="1"/>
          </p:cNvSpPr>
          <p:nvPr>
            <p:ph type="ctrTitle" hasCustomPrompt="1"/>
          </p:nvPr>
        </p:nvSpPr>
        <p:spPr bwMode="white">
          <a:xfrm>
            <a:off x="2026911" y="4548186"/>
            <a:ext cx="5097090" cy="1215588"/>
          </a:xfrm>
        </p:spPr>
        <p:txBody>
          <a:bodyPr anchor="b"/>
          <a:lstStyle>
            <a:lvl1pPr algn="ctr">
              <a:lnSpc>
                <a:spcPct val="80000"/>
              </a:lnSpc>
              <a:defRPr sz="4400" b="0" i="0" cap="none" baseline="0">
                <a:solidFill>
                  <a:srgbClr val="FFFFFF"/>
                </a:solidFill>
                <a:latin typeface="Domaine Display Bold" panose="020A0803080505060203" pitchFamily="18" charset="0"/>
                <a:ea typeface="Domaine Display Bold" panose="020A0803080505060203" pitchFamily="18" charset="0"/>
                <a:cs typeface="Domaine Display Bold" panose="020A0803080505060203" pitchFamily="18" charset="0"/>
              </a:defRPr>
            </a:lvl1pPr>
          </a:lstStyle>
          <a:p>
            <a:r>
              <a:rPr lang="en-US"/>
              <a:t>Presentation </a:t>
            </a:r>
            <a:br>
              <a:rPr lang="en-US"/>
            </a:br>
            <a:r>
              <a:rPr lang="en-US"/>
              <a:t>title</a:t>
            </a:r>
          </a:p>
        </p:txBody>
      </p:sp>
      <p:sp>
        <p:nvSpPr>
          <p:cNvPr id="3" name="Subtitle 2"/>
          <p:cNvSpPr>
            <a:spLocks noGrp="1"/>
          </p:cNvSpPr>
          <p:nvPr>
            <p:ph type="subTitle" idx="1" hasCustomPrompt="1"/>
          </p:nvPr>
        </p:nvSpPr>
        <p:spPr bwMode="white">
          <a:xfrm>
            <a:off x="2627276" y="5821809"/>
            <a:ext cx="3896359" cy="335328"/>
          </a:xfrm>
        </p:spPr>
        <p:txBody>
          <a:bodyPr anchor="t">
            <a:normAutofit/>
          </a:bodyPr>
          <a:lstStyle>
            <a:lvl1pPr marL="0" indent="0" algn="ctr">
              <a:buNone/>
              <a:defRPr sz="1400" b="0" cap="none" spc="0" baseline="0">
                <a:solidFill>
                  <a:srgbClr val="FFFFFF"/>
                </a:solidFill>
                <a:latin typeface="Open Sans" charset="0"/>
                <a:ea typeface="Open Sans" charset="0"/>
                <a:cs typeface="Open Sans" charset="0"/>
              </a:defRPr>
            </a:lvl1pPr>
            <a:lvl2pPr marL="342660" indent="0" algn="ctr">
              <a:buNone/>
              <a:defRPr>
                <a:solidFill>
                  <a:schemeClr val="tx1">
                    <a:tint val="75000"/>
                  </a:schemeClr>
                </a:solidFill>
              </a:defRPr>
            </a:lvl2pPr>
            <a:lvl3pPr marL="685318" indent="0" algn="ctr">
              <a:buNone/>
              <a:defRPr>
                <a:solidFill>
                  <a:schemeClr val="tx1">
                    <a:tint val="75000"/>
                  </a:schemeClr>
                </a:solidFill>
              </a:defRPr>
            </a:lvl3pPr>
            <a:lvl4pPr marL="1027980" indent="0" algn="ctr">
              <a:buNone/>
              <a:defRPr>
                <a:solidFill>
                  <a:schemeClr val="tx1">
                    <a:tint val="75000"/>
                  </a:schemeClr>
                </a:solidFill>
              </a:defRPr>
            </a:lvl4pPr>
            <a:lvl5pPr marL="1370637" indent="0" algn="ctr">
              <a:buNone/>
              <a:defRPr>
                <a:solidFill>
                  <a:schemeClr val="tx1">
                    <a:tint val="75000"/>
                  </a:schemeClr>
                </a:solidFill>
              </a:defRPr>
            </a:lvl5pPr>
            <a:lvl6pPr marL="1713298" indent="0" algn="ctr">
              <a:buNone/>
              <a:defRPr>
                <a:solidFill>
                  <a:schemeClr val="tx1">
                    <a:tint val="75000"/>
                  </a:schemeClr>
                </a:solidFill>
              </a:defRPr>
            </a:lvl6pPr>
            <a:lvl7pPr marL="2055958" indent="0" algn="ctr">
              <a:buNone/>
              <a:defRPr>
                <a:solidFill>
                  <a:schemeClr val="tx1">
                    <a:tint val="75000"/>
                  </a:schemeClr>
                </a:solidFill>
              </a:defRPr>
            </a:lvl7pPr>
            <a:lvl8pPr marL="2398614" indent="0" algn="ctr">
              <a:buNone/>
              <a:defRPr>
                <a:solidFill>
                  <a:schemeClr val="tx1">
                    <a:tint val="75000"/>
                  </a:schemeClr>
                </a:solidFill>
              </a:defRPr>
            </a:lvl8pPr>
            <a:lvl9pPr marL="2741277" indent="0" algn="ctr">
              <a:buNone/>
              <a:defRPr>
                <a:solidFill>
                  <a:schemeClr val="tx1">
                    <a:tint val="75000"/>
                  </a:schemeClr>
                </a:solidFill>
              </a:defRPr>
            </a:lvl9pPr>
          </a:lstStyle>
          <a:p>
            <a:r>
              <a:rPr lang="en-US"/>
              <a:t>Presentation subtitle</a:t>
            </a:r>
          </a:p>
        </p:txBody>
      </p:sp>
      <p:sp>
        <p:nvSpPr>
          <p:cNvPr id="9" name="Text Placeholder 7"/>
          <p:cNvSpPr>
            <a:spLocks noGrp="1"/>
          </p:cNvSpPr>
          <p:nvPr>
            <p:ph type="body" sz="quarter" idx="11" hasCustomPrompt="1"/>
          </p:nvPr>
        </p:nvSpPr>
        <p:spPr>
          <a:xfrm>
            <a:off x="354399" y="6173393"/>
            <a:ext cx="1772111" cy="431800"/>
          </a:xfrm>
        </p:spPr>
        <p:txBody>
          <a:bodyPr anchor="b"/>
          <a:lstStyle>
            <a:lvl1pPr>
              <a:defRPr sz="900" baseline="0">
                <a:solidFill>
                  <a:srgbClr val="FFFFFF"/>
                </a:solidFill>
                <a:latin typeface="Open Sans" charset="0"/>
                <a:ea typeface="Open Sans" charset="0"/>
                <a:cs typeface="Open Sans" charset="0"/>
              </a:defRPr>
            </a:lvl1pPr>
          </a:lstStyle>
          <a:p>
            <a:pPr lvl="0"/>
            <a:r>
              <a:rPr lang="en-US" noProof="0"/>
              <a:t>Presenter Name</a:t>
            </a:r>
          </a:p>
        </p:txBody>
      </p:sp>
      <p:sp>
        <p:nvSpPr>
          <p:cNvPr id="11" name="Text Placeholder 7"/>
          <p:cNvSpPr>
            <a:spLocks noGrp="1"/>
          </p:cNvSpPr>
          <p:nvPr>
            <p:ph type="body" sz="quarter" idx="12" hasCustomPrompt="1"/>
          </p:nvPr>
        </p:nvSpPr>
        <p:spPr>
          <a:xfrm>
            <a:off x="7044255" y="6173393"/>
            <a:ext cx="1772111" cy="431800"/>
          </a:xfrm>
        </p:spPr>
        <p:txBody>
          <a:bodyPr anchor="b"/>
          <a:lstStyle>
            <a:lvl1pPr algn="r">
              <a:defRPr sz="900" baseline="0">
                <a:solidFill>
                  <a:srgbClr val="FFFFFF"/>
                </a:solidFill>
                <a:latin typeface="Open Sans" charset="0"/>
                <a:ea typeface="Open Sans" charset="0"/>
                <a:cs typeface="Open Sans" charset="0"/>
              </a:defRPr>
            </a:lvl1pPr>
          </a:lstStyle>
          <a:p>
            <a:pPr lvl="0"/>
            <a:r>
              <a:rPr lang="en-US"/>
              <a:t>Date</a:t>
            </a:r>
          </a:p>
        </p:txBody>
      </p:sp>
      <p:grpSp>
        <p:nvGrpSpPr>
          <p:cNvPr id="12" name="Group 11"/>
          <p:cNvGrpSpPr/>
          <p:nvPr userDrawn="1"/>
        </p:nvGrpSpPr>
        <p:grpSpPr>
          <a:xfrm>
            <a:off x="4108942" y="6292904"/>
            <a:ext cx="926117" cy="234860"/>
            <a:chOff x="5518839" y="6290820"/>
            <a:chExt cx="1249434" cy="316852"/>
          </a:xfrm>
          <a:solidFill>
            <a:schemeClr val="bg1"/>
          </a:solidFill>
        </p:grpSpPr>
        <p:sp>
          <p:nvSpPr>
            <p:cNvPr id="13" name="Freeform 5"/>
            <p:cNvSpPr>
              <a:spLocks noEditPoints="1"/>
            </p:cNvSpPr>
            <p:nvPr userDrawn="1"/>
          </p:nvSpPr>
          <p:spPr bwMode="auto">
            <a:xfrm>
              <a:off x="5518839" y="6290820"/>
              <a:ext cx="1167929" cy="316852"/>
            </a:xfrm>
            <a:custGeom>
              <a:avLst/>
              <a:gdLst>
                <a:gd name="T0" fmla="*/ 610 w 1071"/>
                <a:gd name="T1" fmla="*/ 283 h 288"/>
                <a:gd name="T2" fmla="*/ 486 w 1071"/>
                <a:gd name="T3" fmla="*/ 216 h 288"/>
                <a:gd name="T4" fmla="*/ 462 w 1071"/>
                <a:gd name="T5" fmla="*/ 108 h 288"/>
                <a:gd name="T6" fmla="*/ 518 w 1071"/>
                <a:gd name="T7" fmla="*/ 0 h 288"/>
                <a:gd name="T8" fmla="*/ 558 w 1071"/>
                <a:gd name="T9" fmla="*/ 60 h 288"/>
                <a:gd name="T10" fmla="*/ 603 w 1071"/>
                <a:gd name="T11" fmla="*/ 108 h 288"/>
                <a:gd name="T12" fmla="*/ 557 w 1071"/>
                <a:gd name="T13" fmla="*/ 195 h 288"/>
                <a:gd name="T14" fmla="*/ 607 w 1071"/>
                <a:gd name="T15" fmla="*/ 233 h 288"/>
                <a:gd name="T16" fmla="*/ 844 w 1071"/>
                <a:gd name="T17" fmla="*/ 135 h 288"/>
                <a:gd name="T18" fmla="*/ 638 w 1071"/>
                <a:gd name="T19" fmla="*/ 60 h 288"/>
                <a:gd name="T20" fmla="*/ 638 w 1071"/>
                <a:gd name="T21" fmla="*/ 283 h 288"/>
                <a:gd name="T22" fmla="*/ 710 w 1071"/>
                <a:gd name="T23" fmla="*/ 179 h 288"/>
                <a:gd name="T24" fmla="*/ 739 w 1071"/>
                <a:gd name="T25" fmla="*/ 99 h 288"/>
                <a:gd name="T26" fmla="*/ 774 w 1071"/>
                <a:gd name="T27" fmla="*/ 179 h 288"/>
                <a:gd name="T28" fmla="*/ 847 w 1071"/>
                <a:gd name="T29" fmla="*/ 283 h 288"/>
                <a:gd name="T30" fmla="*/ 340 w 1071"/>
                <a:gd name="T31" fmla="*/ 189 h 288"/>
                <a:gd name="T32" fmla="*/ 311 w 1071"/>
                <a:gd name="T33" fmla="*/ 190 h 288"/>
                <a:gd name="T34" fmla="*/ 431 w 1071"/>
                <a:gd name="T35" fmla="*/ 226 h 288"/>
                <a:gd name="T36" fmla="*/ 360 w 1071"/>
                <a:gd name="T37" fmla="*/ 288 h 288"/>
                <a:gd name="T38" fmla="*/ 195 w 1071"/>
                <a:gd name="T39" fmla="*/ 187 h 288"/>
                <a:gd name="T40" fmla="*/ 198 w 1071"/>
                <a:gd name="T41" fmla="*/ 283 h 288"/>
                <a:gd name="T42" fmla="*/ 0 w 1071"/>
                <a:gd name="T43" fmla="*/ 215 h 288"/>
                <a:gd name="T44" fmla="*/ 126 w 1071"/>
                <a:gd name="T45" fmla="*/ 148 h 288"/>
                <a:gd name="T46" fmla="*/ 84 w 1071"/>
                <a:gd name="T47" fmla="*/ 99 h 288"/>
                <a:gd name="T48" fmla="*/ 20 w 1071"/>
                <a:gd name="T49" fmla="*/ 65 h 288"/>
                <a:gd name="T50" fmla="*/ 197 w 1071"/>
                <a:gd name="T51" fmla="*/ 138 h 288"/>
                <a:gd name="T52" fmla="*/ 237 w 1071"/>
                <a:gd name="T53" fmla="*/ 149 h 288"/>
                <a:gd name="T54" fmla="*/ 445 w 1071"/>
                <a:gd name="T55" fmla="*/ 120 h 288"/>
                <a:gd name="T56" fmla="*/ 125 w 1071"/>
                <a:gd name="T57" fmla="*/ 242 h 288"/>
                <a:gd name="T58" fmla="*/ 115 w 1071"/>
                <a:gd name="T59" fmla="*/ 186 h 288"/>
                <a:gd name="T60" fmla="*/ 104 w 1071"/>
                <a:gd name="T61" fmla="*/ 244 h 288"/>
                <a:gd name="T62" fmla="*/ 332 w 1071"/>
                <a:gd name="T63" fmla="*/ 151 h 288"/>
                <a:gd name="T64" fmla="*/ 350 w 1071"/>
                <a:gd name="T65" fmla="*/ 95 h 288"/>
                <a:gd name="T66" fmla="*/ 311 w 1071"/>
                <a:gd name="T67" fmla="*/ 150 h 288"/>
                <a:gd name="T68" fmla="*/ 1071 w 1071"/>
                <a:gd name="T69" fmla="*/ 283 h 288"/>
                <a:gd name="T70" fmla="*/ 873 w 1071"/>
                <a:gd name="T71" fmla="*/ 215 h 288"/>
                <a:gd name="T72" fmla="*/ 999 w 1071"/>
                <a:gd name="T73" fmla="*/ 148 h 288"/>
                <a:gd name="T74" fmla="*/ 958 w 1071"/>
                <a:gd name="T75" fmla="*/ 99 h 288"/>
                <a:gd name="T76" fmla="*/ 893 w 1071"/>
                <a:gd name="T77" fmla="*/ 65 h 288"/>
                <a:gd name="T78" fmla="*/ 1070 w 1071"/>
                <a:gd name="T79" fmla="*/ 138 h 288"/>
                <a:gd name="T80" fmla="*/ 1071 w 1071"/>
                <a:gd name="T81" fmla="*/ 283 h 288"/>
                <a:gd name="T82" fmla="*/ 998 w 1071"/>
                <a:gd name="T83" fmla="*/ 186 h 288"/>
                <a:gd name="T84" fmla="*/ 943 w 1071"/>
                <a:gd name="T85" fmla="*/ 216 h 288"/>
                <a:gd name="T86" fmla="*/ 998 w 1071"/>
                <a:gd name="T87" fmla="*/ 24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71" h="288">
                  <a:moveTo>
                    <a:pt x="607" y="233"/>
                  </a:moveTo>
                  <a:cubicBezTo>
                    <a:pt x="610" y="283"/>
                    <a:pt x="610" y="283"/>
                    <a:pt x="610" y="283"/>
                  </a:cubicBezTo>
                  <a:cubicBezTo>
                    <a:pt x="604" y="284"/>
                    <a:pt x="587" y="288"/>
                    <a:pt x="562" y="288"/>
                  </a:cubicBezTo>
                  <a:cubicBezTo>
                    <a:pt x="513" y="288"/>
                    <a:pt x="486" y="267"/>
                    <a:pt x="486" y="216"/>
                  </a:cubicBezTo>
                  <a:cubicBezTo>
                    <a:pt x="486" y="176"/>
                    <a:pt x="487" y="132"/>
                    <a:pt x="488" y="108"/>
                  </a:cubicBezTo>
                  <a:cubicBezTo>
                    <a:pt x="462" y="108"/>
                    <a:pt x="462" y="108"/>
                    <a:pt x="462" y="108"/>
                  </a:cubicBezTo>
                  <a:cubicBezTo>
                    <a:pt x="462" y="97"/>
                    <a:pt x="462" y="82"/>
                    <a:pt x="462" y="70"/>
                  </a:cubicBezTo>
                  <a:cubicBezTo>
                    <a:pt x="500" y="64"/>
                    <a:pt x="513" y="42"/>
                    <a:pt x="518" y="0"/>
                  </a:cubicBezTo>
                  <a:cubicBezTo>
                    <a:pt x="561" y="0"/>
                    <a:pt x="561" y="0"/>
                    <a:pt x="561" y="0"/>
                  </a:cubicBezTo>
                  <a:cubicBezTo>
                    <a:pt x="559" y="17"/>
                    <a:pt x="558" y="43"/>
                    <a:pt x="558" y="60"/>
                  </a:cubicBezTo>
                  <a:cubicBezTo>
                    <a:pt x="603" y="60"/>
                    <a:pt x="603" y="60"/>
                    <a:pt x="603" y="60"/>
                  </a:cubicBezTo>
                  <a:cubicBezTo>
                    <a:pt x="603" y="108"/>
                    <a:pt x="603" y="108"/>
                    <a:pt x="603" y="108"/>
                  </a:cubicBezTo>
                  <a:cubicBezTo>
                    <a:pt x="557" y="108"/>
                    <a:pt x="557" y="108"/>
                    <a:pt x="557" y="108"/>
                  </a:cubicBezTo>
                  <a:cubicBezTo>
                    <a:pt x="557" y="195"/>
                    <a:pt x="557" y="195"/>
                    <a:pt x="557" y="195"/>
                  </a:cubicBezTo>
                  <a:cubicBezTo>
                    <a:pt x="557" y="229"/>
                    <a:pt x="564" y="238"/>
                    <a:pt x="587" y="238"/>
                  </a:cubicBezTo>
                  <a:cubicBezTo>
                    <a:pt x="594" y="238"/>
                    <a:pt x="603" y="236"/>
                    <a:pt x="607" y="233"/>
                  </a:cubicBezTo>
                  <a:close/>
                  <a:moveTo>
                    <a:pt x="844" y="179"/>
                  </a:moveTo>
                  <a:cubicBezTo>
                    <a:pt x="844" y="160"/>
                    <a:pt x="844" y="135"/>
                    <a:pt x="844" y="135"/>
                  </a:cubicBezTo>
                  <a:cubicBezTo>
                    <a:pt x="844" y="78"/>
                    <a:pt x="820" y="53"/>
                    <a:pt x="749" y="53"/>
                  </a:cubicBezTo>
                  <a:cubicBezTo>
                    <a:pt x="710" y="53"/>
                    <a:pt x="682" y="60"/>
                    <a:pt x="638" y="60"/>
                  </a:cubicBezTo>
                  <a:cubicBezTo>
                    <a:pt x="641" y="99"/>
                    <a:pt x="641" y="149"/>
                    <a:pt x="640" y="179"/>
                  </a:cubicBezTo>
                  <a:cubicBezTo>
                    <a:pt x="641" y="210"/>
                    <a:pt x="639" y="265"/>
                    <a:pt x="638" y="283"/>
                  </a:cubicBezTo>
                  <a:cubicBezTo>
                    <a:pt x="713" y="283"/>
                    <a:pt x="713" y="283"/>
                    <a:pt x="713" y="283"/>
                  </a:cubicBezTo>
                  <a:cubicBezTo>
                    <a:pt x="712" y="265"/>
                    <a:pt x="710" y="214"/>
                    <a:pt x="710" y="179"/>
                  </a:cubicBezTo>
                  <a:cubicBezTo>
                    <a:pt x="710" y="159"/>
                    <a:pt x="711" y="135"/>
                    <a:pt x="711" y="103"/>
                  </a:cubicBezTo>
                  <a:cubicBezTo>
                    <a:pt x="719" y="100"/>
                    <a:pt x="728" y="99"/>
                    <a:pt x="739" y="99"/>
                  </a:cubicBezTo>
                  <a:cubicBezTo>
                    <a:pt x="765" y="99"/>
                    <a:pt x="774" y="111"/>
                    <a:pt x="774" y="145"/>
                  </a:cubicBezTo>
                  <a:cubicBezTo>
                    <a:pt x="774" y="145"/>
                    <a:pt x="774" y="166"/>
                    <a:pt x="774" y="179"/>
                  </a:cubicBezTo>
                  <a:cubicBezTo>
                    <a:pt x="774" y="210"/>
                    <a:pt x="773" y="265"/>
                    <a:pt x="772" y="283"/>
                  </a:cubicBezTo>
                  <a:cubicBezTo>
                    <a:pt x="847" y="283"/>
                    <a:pt x="847" y="283"/>
                    <a:pt x="847" y="283"/>
                  </a:cubicBezTo>
                  <a:cubicBezTo>
                    <a:pt x="845" y="265"/>
                    <a:pt x="844" y="214"/>
                    <a:pt x="844" y="179"/>
                  </a:cubicBezTo>
                  <a:close/>
                  <a:moveTo>
                    <a:pt x="340" y="189"/>
                  </a:moveTo>
                  <a:cubicBezTo>
                    <a:pt x="332" y="189"/>
                    <a:pt x="318" y="189"/>
                    <a:pt x="311" y="188"/>
                  </a:cubicBezTo>
                  <a:cubicBezTo>
                    <a:pt x="311" y="190"/>
                    <a:pt x="311" y="190"/>
                    <a:pt x="311" y="190"/>
                  </a:cubicBezTo>
                  <a:cubicBezTo>
                    <a:pt x="311" y="222"/>
                    <a:pt x="332" y="242"/>
                    <a:pt x="371" y="242"/>
                  </a:cubicBezTo>
                  <a:cubicBezTo>
                    <a:pt x="395" y="242"/>
                    <a:pt x="416" y="235"/>
                    <a:pt x="431" y="226"/>
                  </a:cubicBezTo>
                  <a:cubicBezTo>
                    <a:pt x="434" y="276"/>
                    <a:pt x="434" y="276"/>
                    <a:pt x="434" y="276"/>
                  </a:cubicBezTo>
                  <a:cubicBezTo>
                    <a:pt x="419" y="283"/>
                    <a:pt x="389" y="288"/>
                    <a:pt x="360" y="288"/>
                  </a:cubicBezTo>
                  <a:cubicBezTo>
                    <a:pt x="281" y="288"/>
                    <a:pt x="243" y="261"/>
                    <a:pt x="237" y="188"/>
                  </a:cubicBezTo>
                  <a:cubicBezTo>
                    <a:pt x="228" y="187"/>
                    <a:pt x="214" y="187"/>
                    <a:pt x="195" y="187"/>
                  </a:cubicBezTo>
                  <a:cubicBezTo>
                    <a:pt x="195" y="200"/>
                    <a:pt x="194" y="211"/>
                    <a:pt x="194" y="220"/>
                  </a:cubicBezTo>
                  <a:cubicBezTo>
                    <a:pt x="194" y="238"/>
                    <a:pt x="195" y="265"/>
                    <a:pt x="198" y="283"/>
                  </a:cubicBezTo>
                  <a:cubicBezTo>
                    <a:pt x="154" y="283"/>
                    <a:pt x="121" y="288"/>
                    <a:pt x="87" y="288"/>
                  </a:cubicBezTo>
                  <a:cubicBezTo>
                    <a:pt x="22" y="288"/>
                    <a:pt x="0" y="261"/>
                    <a:pt x="0" y="215"/>
                  </a:cubicBezTo>
                  <a:cubicBezTo>
                    <a:pt x="0" y="171"/>
                    <a:pt x="36" y="147"/>
                    <a:pt x="115" y="147"/>
                  </a:cubicBezTo>
                  <a:cubicBezTo>
                    <a:pt x="118" y="147"/>
                    <a:pt x="123" y="147"/>
                    <a:pt x="126" y="148"/>
                  </a:cubicBezTo>
                  <a:cubicBezTo>
                    <a:pt x="126" y="143"/>
                    <a:pt x="126" y="143"/>
                    <a:pt x="126" y="143"/>
                  </a:cubicBezTo>
                  <a:cubicBezTo>
                    <a:pt x="126" y="112"/>
                    <a:pt x="116" y="99"/>
                    <a:pt x="84" y="99"/>
                  </a:cubicBezTo>
                  <a:cubicBezTo>
                    <a:pt x="62" y="99"/>
                    <a:pt x="38" y="107"/>
                    <a:pt x="23" y="115"/>
                  </a:cubicBezTo>
                  <a:cubicBezTo>
                    <a:pt x="20" y="65"/>
                    <a:pt x="20" y="65"/>
                    <a:pt x="20" y="65"/>
                  </a:cubicBezTo>
                  <a:cubicBezTo>
                    <a:pt x="38" y="58"/>
                    <a:pt x="68" y="53"/>
                    <a:pt x="102" y="53"/>
                  </a:cubicBezTo>
                  <a:cubicBezTo>
                    <a:pt x="171" y="53"/>
                    <a:pt x="197" y="75"/>
                    <a:pt x="197" y="138"/>
                  </a:cubicBezTo>
                  <a:cubicBezTo>
                    <a:pt x="197" y="141"/>
                    <a:pt x="197" y="145"/>
                    <a:pt x="197" y="148"/>
                  </a:cubicBezTo>
                  <a:cubicBezTo>
                    <a:pt x="213" y="148"/>
                    <a:pt x="226" y="149"/>
                    <a:pt x="237" y="149"/>
                  </a:cubicBezTo>
                  <a:cubicBezTo>
                    <a:pt x="244" y="87"/>
                    <a:pt x="275" y="53"/>
                    <a:pt x="352" y="53"/>
                  </a:cubicBezTo>
                  <a:cubicBezTo>
                    <a:pt x="416" y="53"/>
                    <a:pt x="445" y="80"/>
                    <a:pt x="445" y="120"/>
                  </a:cubicBezTo>
                  <a:cubicBezTo>
                    <a:pt x="445" y="167"/>
                    <a:pt x="410" y="189"/>
                    <a:pt x="340" y="189"/>
                  </a:cubicBezTo>
                  <a:close/>
                  <a:moveTo>
                    <a:pt x="125" y="242"/>
                  </a:moveTo>
                  <a:cubicBezTo>
                    <a:pt x="124" y="226"/>
                    <a:pt x="124" y="205"/>
                    <a:pt x="125" y="186"/>
                  </a:cubicBezTo>
                  <a:cubicBezTo>
                    <a:pt x="122" y="186"/>
                    <a:pt x="118" y="186"/>
                    <a:pt x="115" y="186"/>
                  </a:cubicBezTo>
                  <a:cubicBezTo>
                    <a:pt x="82" y="186"/>
                    <a:pt x="69" y="197"/>
                    <a:pt x="69" y="216"/>
                  </a:cubicBezTo>
                  <a:cubicBezTo>
                    <a:pt x="69" y="236"/>
                    <a:pt x="80" y="244"/>
                    <a:pt x="104" y="244"/>
                  </a:cubicBezTo>
                  <a:cubicBezTo>
                    <a:pt x="111" y="244"/>
                    <a:pt x="119" y="243"/>
                    <a:pt x="125" y="242"/>
                  </a:cubicBezTo>
                  <a:close/>
                  <a:moveTo>
                    <a:pt x="332" y="151"/>
                  </a:moveTo>
                  <a:cubicBezTo>
                    <a:pt x="362" y="151"/>
                    <a:pt x="377" y="141"/>
                    <a:pt x="377" y="119"/>
                  </a:cubicBezTo>
                  <a:cubicBezTo>
                    <a:pt x="377" y="103"/>
                    <a:pt x="366" y="95"/>
                    <a:pt x="350" y="95"/>
                  </a:cubicBezTo>
                  <a:cubicBezTo>
                    <a:pt x="321" y="95"/>
                    <a:pt x="311" y="118"/>
                    <a:pt x="311" y="149"/>
                  </a:cubicBezTo>
                  <a:cubicBezTo>
                    <a:pt x="311" y="150"/>
                    <a:pt x="311" y="150"/>
                    <a:pt x="311" y="150"/>
                  </a:cubicBezTo>
                  <a:cubicBezTo>
                    <a:pt x="317" y="151"/>
                    <a:pt x="325" y="151"/>
                    <a:pt x="332" y="151"/>
                  </a:cubicBezTo>
                  <a:close/>
                  <a:moveTo>
                    <a:pt x="1071" y="283"/>
                  </a:moveTo>
                  <a:cubicBezTo>
                    <a:pt x="1028" y="283"/>
                    <a:pt x="994" y="288"/>
                    <a:pt x="960" y="288"/>
                  </a:cubicBezTo>
                  <a:cubicBezTo>
                    <a:pt x="896" y="288"/>
                    <a:pt x="873" y="261"/>
                    <a:pt x="873" y="215"/>
                  </a:cubicBezTo>
                  <a:cubicBezTo>
                    <a:pt x="873" y="171"/>
                    <a:pt x="909" y="147"/>
                    <a:pt x="988" y="147"/>
                  </a:cubicBezTo>
                  <a:cubicBezTo>
                    <a:pt x="991" y="147"/>
                    <a:pt x="997" y="147"/>
                    <a:pt x="999" y="148"/>
                  </a:cubicBezTo>
                  <a:cubicBezTo>
                    <a:pt x="999" y="143"/>
                    <a:pt x="999" y="143"/>
                    <a:pt x="999" y="143"/>
                  </a:cubicBezTo>
                  <a:cubicBezTo>
                    <a:pt x="999" y="112"/>
                    <a:pt x="989" y="99"/>
                    <a:pt x="958" y="99"/>
                  </a:cubicBezTo>
                  <a:cubicBezTo>
                    <a:pt x="935" y="99"/>
                    <a:pt x="912" y="107"/>
                    <a:pt x="896" y="115"/>
                  </a:cubicBezTo>
                  <a:cubicBezTo>
                    <a:pt x="893" y="65"/>
                    <a:pt x="893" y="65"/>
                    <a:pt x="893" y="65"/>
                  </a:cubicBezTo>
                  <a:cubicBezTo>
                    <a:pt x="911" y="58"/>
                    <a:pt x="941" y="53"/>
                    <a:pt x="975" y="53"/>
                  </a:cubicBezTo>
                  <a:cubicBezTo>
                    <a:pt x="1044" y="53"/>
                    <a:pt x="1070" y="75"/>
                    <a:pt x="1070" y="138"/>
                  </a:cubicBezTo>
                  <a:cubicBezTo>
                    <a:pt x="1070" y="171"/>
                    <a:pt x="1068" y="200"/>
                    <a:pt x="1068" y="220"/>
                  </a:cubicBezTo>
                  <a:cubicBezTo>
                    <a:pt x="1068" y="238"/>
                    <a:pt x="1068" y="265"/>
                    <a:pt x="1071" y="283"/>
                  </a:cubicBezTo>
                  <a:close/>
                  <a:moveTo>
                    <a:pt x="998" y="242"/>
                  </a:moveTo>
                  <a:cubicBezTo>
                    <a:pt x="997" y="226"/>
                    <a:pt x="998" y="205"/>
                    <a:pt x="998" y="186"/>
                  </a:cubicBezTo>
                  <a:cubicBezTo>
                    <a:pt x="995" y="186"/>
                    <a:pt x="991" y="186"/>
                    <a:pt x="988" y="186"/>
                  </a:cubicBezTo>
                  <a:cubicBezTo>
                    <a:pt x="956" y="186"/>
                    <a:pt x="943" y="197"/>
                    <a:pt x="943" y="216"/>
                  </a:cubicBezTo>
                  <a:cubicBezTo>
                    <a:pt x="943" y="236"/>
                    <a:pt x="953" y="244"/>
                    <a:pt x="977" y="244"/>
                  </a:cubicBezTo>
                  <a:cubicBezTo>
                    <a:pt x="984" y="244"/>
                    <a:pt x="993" y="243"/>
                    <a:pt x="998" y="24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6"/>
            <p:cNvSpPr>
              <a:spLocks noEditPoints="1"/>
            </p:cNvSpPr>
            <p:nvPr userDrawn="1"/>
          </p:nvSpPr>
          <p:spPr bwMode="auto">
            <a:xfrm>
              <a:off x="6699791" y="6340239"/>
              <a:ext cx="68482" cy="73152"/>
            </a:xfrm>
            <a:custGeom>
              <a:avLst/>
              <a:gdLst>
                <a:gd name="T0" fmla="*/ 5 w 37"/>
                <a:gd name="T1" fmla="*/ 33 h 39"/>
                <a:gd name="T2" fmla="*/ 1 w 37"/>
                <a:gd name="T3" fmla="*/ 27 h 39"/>
                <a:gd name="T4" fmla="*/ 0 w 37"/>
                <a:gd name="T5" fmla="*/ 20 h 39"/>
                <a:gd name="T6" fmla="*/ 1 w 37"/>
                <a:gd name="T7" fmla="*/ 12 h 39"/>
                <a:gd name="T8" fmla="*/ 5 w 37"/>
                <a:gd name="T9" fmla="*/ 6 h 39"/>
                <a:gd name="T10" fmla="*/ 11 w 37"/>
                <a:gd name="T11" fmla="*/ 2 h 39"/>
                <a:gd name="T12" fmla="*/ 18 w 37"/>
                <a:gd name="T13" fmla="*/ 0 h 39"/>
                <a:gd name="T14" fmla="*/ 26 w 37"/>
                <a:gd name="T15" fmla="*/ 2 h 39"/>
                <a:gd name="T16" fmla="*/ 32 w 37"/>
                <a:gd name="T17" fmla="*/ 6 h 39"/>
                <a:gd name="T18" fmla="*/ 36 w 37"/>
                <a:gd name="T19" fmla="*/ 12 h 39"/>
                <a:gd name="T20" fmla="*/ 37 w 37"/>
                <a:gd name="T21" fmla="*/ 20 h 39"/>
                <a:gd name="T22" fmla="*/ 36 w 37"/>
                <a:gd name="T23" fmla="*/ 27 h 39"/>
                <a:gd name="T24" fmla="*/ 32 w 37"/>
                <a:gd name="T25" fmla="*/ 33 h 39"/>
                <a:gd name="T26" fmla="*/ 26 w 37"/>
                <a:gd name="T27" fmla="*/ 38 h 39"/>
                <a:gd name="T28" fmla="*/ 18 w 37"/>
                <a:gd name="T29" fmla="*/ 39 h 39"/>
                <a:gd name="T30" fmla="*/ 11 w 37"/>
                <a:gd name="T31" fmla="*/ 38 h 39"/>
                <a:gd name="T32" fmla="*/ 5 w 37"/>
                <a:gd name="T33" fmla="*/ 33 h 39"/>
                <a:gd name="T34" fmla="*/ 12 w 37"/>
                <a:gd name="T35" fmla="*/ 35 h 39"/>
                <a:gd name="T36" fmla="*/ 18 w 37"/>
                <a:gd name="T37" fmla="*/ 36 h 39"/>
                <a:gd name="T38" fmla="*/ 25 w 37"/>
                <a:gd name="T39" fmla="*/ 35 h 39"/>
                <a:gd name="T40" fmla="*/ 30 w 37"/>
                <a:gd name="T41" fmla="*/ 31 h 39"/>
                <a:gd name="T42" fmla="*/ 33 w 37"/>
                <a:gd name="T43" fmla="*/ 26 h 39"/>
                <a:gd name="T44" fmla="*/ 34 w 37"/>
                <a:gd name="T45" fmla="*/ 20 h 39"/>
                <a:gd name="T46" fmla="*/ 33 w 37"/>
                <a:gd name="T47" fmla="*/ 13 h 39"/>
                <a:gd name="T48" fmla="*/ 30 w 37"/>
                <a:gd name="T49" fmla="*/ 8 h 39"/>
                <a:gd name="T50" fmla="*/ 25 w 37"/>
                <a:gd name="T51" fmla="*/ 5 h 39"/>
                <a:gd name="T52" fmla="*/ 18 w 37"/>
                <a:gd name="T53" fmla="*/ 3 h 39"/>
                <a:gd name="T54" fmla="*/ 12 w 37"/>
                <a:gd name="T55" fmla="*/ 5 h 39"/>
                <a:gd name="T56" fmla="*/ 7 w 37"/>
                <a:gd name="T57" fmla="*/ 8 h 39"/>
                <a:gd name="T58" fmla="*/ 4 w 37"/>
                <a:gd name="T59" fmla="*/ 13 h 39"/>
                <a:gd name="T60" fmla="*/ 3 w 37"/>
                <a:gd name="T61" fmla="*/ 20 h 39"/>
                <a:gd name="T62" fmla="*/ 5 w 37"/>
                <a:gd name="T63" fmla="*/ 29 h 39"/>
                <a:gd name="T64" fmla="*/ 12 w 37"/>
                <a:gd name="T65" fmla="*/ 35 h 39"/>
                <a:gd name="T66" fmla="*/ 11 w 37"/>
                <a:gd name="T67" fmla="*/ 8 h 39"/>
                <a:gd name="T68" fmla="*/ 15 w 37"/>
                <a:gd name="T69" fmla="*/ 7 h 39"/>
                <a:gd name="T70" fmla="*/ 18 w 37"/>
                <a:gd name="T71" fmla="*/ 7 h 39"/>
                <a:gd name="T72" fmla="*/ 25 w 37"/>
                <a:gd name="T73" fmla="*/ 9 h 39"/>
                <a:gd name="T74" fmla="*/ 27 w 37"/>
                <a:gd name="T75" fmla="*/ 14 h 39"/>
                <a:gd name="T76" fmla="*/ 27 w 37"/>
                <a:gd name="T77" fmla="*/ 17 h 39"/>
                <a:gd name="T78" fmla="*/ 25 w 37"/>
                <a:gd name="T79" fmla="*/ 19 h 39"/>
                <a:gd name="T80" fmla="*/ 24 w 37"/>
                <a:gd name="T81" fmla="*/ 21 h 39"/>
                <a:gd name="T82" fmla="*/ 22 w 37"/>
                <a:gd name="T83" fmla="*/ 21 h 39"/>
                <a:gd name="T84" fmla="*/ 22 w 37"/>
                <a:gd name="T85" fmla="*/ 21 h 39"/>
                <a:gd name="T86" fmla="*/ 28 w 37"/>
                <a:gd name="T87" fmla="*/ 31 h 39"/>
                <a:gd name="T88" fmla="*/ 27 w 37"/>
                <a:gd name="T89" fmla="*/ 31 h 39"/>
                <a:gd name="T90" fmla="*/ 26 w 37"/>
                <a:gd name="T91" fmla="*/ 31 h 39"/>
                <a:gd name="T92" fmla="*/ 24 w 37"/>
                <a:gd name="T93" fmla="*/ 31 h 39"/>
                <a:gd name="T94" fmla="*/ 23 w 37"/>
                <a:gd name="T95" fmla="*/ 30 h 39"/>
                <a:gd name="T96" fmla="*/ 18 w 37"/>
                <a:gd name="T97" fmla="*/ 22 h 39"/>
                <a:gd name="T98" fmla="*/ 15 w 37"/>
                <a:gd name="T99" fmla="*/ 22 h 39"/>
                <a:gd name="T100" fmla="*/ 15 w 37"/>
                <a:gd name="T101" fmla="*/ 31 h 39"/>
                <a:gd name="T102" fmla="*/ 11 w 37"/>
                <a:gd name="T103" fmla="*/ 31 h 39"/>
                <a:gd name="T104" fmla="*/ 11 w 37"/>
                <a:gd name="T105" fmla="*/ 8 h 39"/>
                <a:gd name="T106" fmla="*/ 19 w 37"/>
                <a:gd name="T107" fmla="*/ 19 h 39"/>
                <a:gd name="T108" fmla="*/ 23 w 37"/>
                <a:gd name="T109" fmla="*/ 14 h 39"/>
                <a:gd name="T110" fmla="*/ 22 w 37"/>
                <a:gd name="T111" fmla="*/ 12 h 39"/>
                <a:gd name="T112" fmla="*/ 18 w 37"/>
                <a:gd name="T113" fmla="*/ 11 h 39"/>
                <a:gd name="T114" fmla="*/ 16 w 37"/>
                <a:gd name="T115" fmla="*/ 11 h 39"/>
                <a:gd name="T116" fmla="*/ 15 w 37"/>
                <a:gd name="T117" fmla="*/ 11 h 39"/>
                <a:gd name="T118" fmla="*/ 15 w 37"/>
                <a:gd name="T119" fmla="*/ 11 h 39"/>
                <a:gd name="T120" fmla="*/ 15 w 37"/>
                <a:gd name="T121" fmla="*/ 19 h 39"/>
                <a:gd name="T122" fmla="*/ 19 w 37"/>
                <a:gd name="T123" fmla="*/ 1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 h="39">
                  <a:moveTo>
                    <a:pt x="5" y="33"/>
                  </a:moveTo>
                  <a:cubicBezTo>
                    <a:pt x="3" y="32"/>
                    <a:pt x="2" y="30"/>
                    <a:pt x="1" y="27"/>
                  </a:cubicBezTo>
                  <a:cubicBezTo>
                    <a:pt x="0" y="25"/>
                    <a:pt x="0" y="22"/>
                    <a:pt x="0" y="20"/>
                  </a:cubicBezTo>
                  <a:cubicBezTo>
                    <a:pt x="0" y="17"/>
                    <a:pt x="0" y="14"/>
                    <a:pt x="1" y="12"/>
                  </a:cubicBezTo>
                  <a:cubicBezTo>
                    <a:pt x="2" y="10"/>
                    <a:pt x="3" y="8"/>
                    <a:pt x="5" y="6"/>
                  </a:cubicBezTo>
                  <a:cubicBezTo>
                    <a:pt x="6" y="4"/>
                    <a:pt x="8" y="3"/>
                    <a:pt x="11" y="2"/>
                  </a:cubicBezTo>
                  <a:cubicBezTo>
                    <a:pt x="13" y="1"/>
                    <a:pt x="15" y="0"/>
                    <a:pt x="18" y="0"/>
                  </a:cubicBezTo>
                  <a:cubicBezTo>
                    <a:pt x="21" y="0"/>
                    <a:pt x="24" y="1"/>
                    <a:pt x="26" y="2"/>
                  </a:cubicBezTo>
                  <a:cubicBezTo>
                    <a:pt x="29" y="3"/>
                    <a:pt x="30" y="4"/>
                    <a:pt x="32" y="6"/>
                  </a:cubicBezTo>
                  <a:cubicBezTo>
                    <a:pt x="34" y="8"/>
                    <a:pt x="35" y="10"/>
                    <a:pt x="36" y="12"/>
                  </a:cubicBezTo>
                  <a:cubicBezTo>
                    <a:pt x="37" y="14"/>
                    <a:pt x="37" y="17"/>
                    <a:pt x="37" y="20"/>
                  </a:cubicBezTo>
                  <a:cubicBezTo>
                    <a:pt x="37" y="22"/>
                    <a:pt x="37" y="25"/>
                    <a:pt x="36" y="27"/>
                  </a:cubicBezTo>
                  <a:cubicBezTo>
                    <a:pt x="35" y="30"/>
                    <a:pt x="34" y="32"/>
                    <a:pt x="32" y="33"/>
                  </a:cubicBezTo>
                  <a:cubicBezTo>
                    <a:pt x="30" y="35"/>
                    <a:pt x="28" y="37"/>
                    <a:pt x="26" y="38"/>
                  </a:cubicBezTo>
                  <a:cubicBezTo>
                    <a:pt x="24" y="39"/>
                    <a:pt x="21" y="39"/>
                    <a:pt x="18" y="39"/>
                  </a:cubicBezTo>
                  <a:cubicBezTo>
                    <a:pt x="15" y="39"/>
                    <a:pt x="13" y="39"/>
                    <a:pt x="11" y="38"/>
                  </a:cubicBezTo>
                  <a:cubicBezTo>
                    <a:pt x="8" y="37"/>
                    <a:pt x="6" y="35"/>
                    <a:pt x="5" y="33"/>
                  </a:cubicBezTo>
                  <a:close/>
                  <a:moveTo>
                    <a:pt x="12" y="35"/>
                  </a:moveTo>
                  <a:cubicBezTo>
                    <a:pt x="14" y="36"/>
                    <a:pt x="16" y="36"/>
                    <a:pt x="18" y="36"/>
                  </a:cubicBezTo>
                  <a:cubicBezTo>
                    <a:pt x="21" y="36"/>
                    <a:pt x="23" y="36"/>
                    <a:pt x="25" y="35"/>
                  </a:cubicBezTo>
                  <a:cubicBezTo>
                    <a:pt x="27" y="34"/>
                    <a:pt x="28" y="33"/>
                    <a:pt x="30" y="31"/>
                  </a:cubicBezTo>
                  <a:cubicBezTo>
                    <a:pt x="31" y="30"/>
                    <a:pt x="32" y="28"/>
                    <a:pt x="33" y="26"/>
                  </a:cubicBezTo>
                  <a:cubicBezTo>
                    <a:pt x="33" y="24"/>
                    <a:pt x="34" y="22"/>
                    <a:pt x="34" y="20"/>
                  </a:cubicBezTo>
                  <a:cubicBezTo>
                    <a:pt x="34" y="17"/>
                    <a:pt x="33" y="15"/>
                    <a:pt x="33" y="13"/>
                  </a:cubicBezTo>
                  <a:cubicBezTo>
                    <a:pt x="32" y="11"/>
                    <a:pt x="31" y="10"/>
                    <a:pt x="30" y="8"/>
                  </a:cubicBezTo>
                  <a:cubicBezTo>
                    <a:pt x="28" y="7"/>
                    <a:pt x="27" y="5"/>
                    <a:pt x="25" y="5"/>
                  </a:cubicBezTo>
                  <a:cubicBezTo>
                    <a:pt x="23" y="4"/>
                    <a:pt x="21" y="3"/>
                    <a:pt x="18" y="3"/>
                  </a:cubicBezTo>
                  <a:cubicBezTo>
                    <a:pt x="16" y="3"/>
                    <a:pt x="14" y="4"/>
                    <a:pt x="12" y="5"/>
                  </a:cubicBezTo>
                  <a:cubicBezTo>
                    <a:pt x="10" y="5"/>
                    <a:pt x="9" y="7"/>
                    <a:pt x="7" y="8"/>
                  </a:cubicBezTo>
                  <a:cubicBezTo>
                    <a:pt x="6" y="10"/>
                    <a:pt x="5" y="11"/>
                    <a:pt x="4" y="13"/>
                  </a:cubicBezTo>
                  <a:cubicBezTo>
                    <a:pt x="4" y="15"/>
                    <a:pt x="3" y="17"/>
                    <a:pt x="3" y="20"/>
                  </a:cubicBezTo>
                  <a:cubicBezTo>
                    <a:pt x="3" y="23"/>
                    <a:pt x="4" y="26"/>
                    <a:pt x="5" y="29"/>
                  </a:cubicBezTo>
                  <a:cubicBezTo>
                    <a:pt x="7" y="31"/>
                    <a:pt x="9" y="33"/>
                    <a:pt x="12" y="35"/>
                  </a:cubicBezTo>
                  <a:close/>
                  <a:moveTo>
                    <a:pt x="11" y="8"/>
                  </a:moveTo>
                  <a:cubicBezTo>
                    <a:pt x="13" y="8"/>
                    <a:pt x="14" y="7"/>
                    <a:pt x="15" y="7"/>
                  </a:cubicBezTo>
                  <a:cubicBezTo>
                    <a:pt x="16" y="7"/>
                    <a:pt x="17" y="7"/>
                    <a:pt x="18" y="7"/>
                  </a:cubicBezTo>
                  <a:cubicBezTo>
                    <a:pt x="21" y="7"/>
                    <a:pt x="23" y="8"/>
                    <a:pt x="25" y="9"/>
                  </a:cubicBezTo>
                  <a:cubicBezTo>
                    <a:pt x="26" y="11"/>
                    <a:pt x="27" y="12"/>
                    <a:pt x="27" y="14"/>
                  </a:cubicBezTo>
                  <a:cubicBezTo>
                    <a:pt x="27" y="15"/>
                    <a:pt x="27" y="16"/>
                    <a:pt x="27" y="17"/>
                  </a:cubicBezTo>
                  <a:cubicBezTo>
                    <a:pt x="26" y="18"/>
                    <a:pt x="26" y="18"/>
                    <a:pt x="25" y="19"/>
                  </a:cubicBezTo>
                  <a:cubicBezTo>
                    <a:pt x="25" y="20"/>
                    <a:pt x="24" y="20"/>
                    <a:pt x="24" y="21"/>
                  </a:cubicBezTo>
                  <a:cubicBezTo>
                    <a:pt x="23" y="21"/>
                    <a:pt x="22" y="21"/>
                    <a:pt x="22" y="21"/>
                  </a:cubicBezTo>
                  <a:cubicBezTo>
                    <a:pt x="22" y="21"/>
                    <a:pt x="22" y="21"/>
                    <a:pt x="22" y="21"/>
                  </a:cubicBezTo>
                  <a:cubicBezTo>
                    <a:pt x="28" y="31"/>
                    <a:pt x="28" y="31"/>
                    <a:pt x="28" y="31"/>
                  </a:cubicBezTo>
                  <a:cubicBezTo>
                    <a:pt x="27" y="31"/>
                    <a:pt x="27" y="31"/>
                    <a:pt x="27" y="31"/>
                  </a:cubicBezTo>
                  <a:cubicBezTo>
                    <a:pt x="26" y="31"/>
                    <a:pt x="26" y="31"/>
                    <a:pt x="26" y="31"/>
                  </a:cubicBezTo>
                  <a:cubicBezTo>
                    <a:pt x="25" y="31"/>
                    <a:pt x="24" y="31"/>
                    <a:pt x="24" y="31"/>
                  </a:cubicBezTo>
                  <a:cubicBezTo>
                    <a:pt x="23" y="31"/>
                    <a:pt x="23" y="30"/>
                    <a:pt x="23" y="30"/>
                  </a:cubicBezTo>
                  <a:cubicBezTo>
                    <a:pt x="18" y="22"/>
                    <a:pt x="18" y="22"/>
                    <a:pt x="18" y="22"/>
                  </a:cubicBezTo>
                  <a:cubicBezTo>
                    <a:pt x="15" y="22"/>
                    <a:pt x="15" y="22"/>
                    <a:pt x="15" y="22"/>
                  </a:cubicBezTo>
                  <a:cubicBezTo>
                    <a:pt x="15" y="31"/>
                    <a:pt x="15" y="31"/>
                    <a:pt x="15" y="31"/>
                  </a:cubicBezTo>
                  <a:cubicBezTo>
                    <a:pt x="11" y="31"/>
                    <a:pt x="11" y="31"/>
                    <a:pt x="11" y="31"/>
                  </a:cubicBezTo>
                  <a:lnTo>
                    <a:pt x="11" y="8"/>
                  </a:lnTo>
                  <a:close/>
                  <a:moveTo>
                    <a:pt x="19" y="19"/>
                  </a:moveTo>
                  <a:cubicBezTo>
                    <a:pt x="22" y="19"/>
                    <a:pt x="23" y="17"/>
                    <a:pt x="23" y="14"/>
                  </a:cubicBezTo>
                  <a:cubicBezTo>
                    <a:pt x="23" y="13"/>
                    <a:pt x="23" y="12"/>
                    <a:pt x="22" y="12"/>
                  </a:cubicBezTo>
                  <a:cubicBezTo>
                    <a:pt x="21" y="11"/>
                    <a:pt x="20" y="11"/>
                    <a:pt x="18" y="11"/>
                  </a:cubicBezTo>
                  <a:cubicBezTo>
                    <a:pt x="17" y="11"/>
                    <a:pt x="17" y="11"/>
                    <a:pt x="16" y="11"/>
                  </a:cubicBezTo>
                  <a:cubicBezTo>
                    <a:pt x="16" y="11"/>
                    <a:pt x="15" y="11"/>
                    <a:pt x="15" y="11"/>
                  </a:cubicBezTo>
                  <a:cubicBezTo>
                    <a:pt x="15" y="11"/>
                    <a:pt x="15" y="11"/>
                    <a:pt x="15" y="11"/>
                  </a:cubicBezTo>
                  <a:cubicBezTo>
                    <a:pt x="15" y="19"/>
                    <a:pt x="15" y="19"/>
                    <a:pt x="15" y="19"/>
                  </a:cubicBezTo>
                  <a:lnTo>
                    <a:pt x="19" y="1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No Logo Quote B">
    <p:bg>
      <p:bgPr>
        <a:solidFill>
          <a:schemeClr val="accent2"/>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5"/>
          </p:nvPr>
        </p:nvSpPr>
        <p:spPr>
          <a:xfrm>
            <a:off x="3200400" y="0"/>
            <a:ext cx="5943600" cy="6858000"/>
          </a:xfrm>
          <a:solidFill>
            <a:schemeClr val="bg2"/>
          </a:solidFill>
        </p:spPr>
        <p:txBody>
          <a:bodyPr/>
          <a:lstStyle/>
          <a:p>
            <a:r>
              <a:rPr lang="en-US"/>
              <a:t>Click icon to add picture</a:t>
            </a:r>
          </a:p>
        </p:txBody>
      </p:sp>
      <p:sp>
        <p:nvSpPr>
          <p:cNvPr id="14" name="Text Placeholder 13"/>
          <p:cNvSpPr>
            <a:spLocks noGrp="1"/>
          </p:cNvSpPr>
          <p:nvPr>
            <p:ph type="body" sz="quarter" idx="14" hasCustomPrompt="1"/>
          </p:nvPr>
        </p:nvSpPr>
        <p:spPr>
          <a:xfrm>
            <a:off x="335844" y="455612"/>
            <a:ext cx="2400925" cy="5932487"/>
          </a:xfrm>
        </p:spPr>
        <p:txBody>
          <a:bodyPr anchor="ctr" anchorCtr="1"/>
          <a:lstStyle>
            <a:lvl1pPr marL="5955" indent="-5955" algn="ctr">
              <a:spcBef>
                <a:spcPts val="0"/>
              </a:spcBef>
              <a:spcAft>
                <a:spcPts val="0"/>
              </a:spcAft>
              <a:tabLst/>
              <a:defRPr sz="2000" b="0">
                <a:solidFill>
                  <a:schemeClr val="bg1"/>
                </a:solidFill>
                <a:latin typeface="Domaine Display Bold" panose="020A0803080505060203" pitchFamily="18" charset="0"/>
                <a:ea typeface="Domaine Display Bold" panose="020A0803080505060203" pitchFamily="18" charset="0"/>
                <a:cs typeface="Domaine Display Bold" panose="020A0803080505060203" pitchFamily="18" charset="0"/>
              </a:defRPr>
            </a:lvl1pPr>
            <a:lvl2pPr marL="0" indent="0" algn="ctr">
              <a:lnSpc>
                <a:spcPts val="3001"/>
              </a:lnSpc>
              <a:spcBef>
                <a:spcPts val="0"/>
              </a:spcBef>
              <a:buFontTx/>
              <a:buNone/>
              <a:tabLst/>
              <a:defRPr sz="2000">
                <a:solidFill>
                  <a:schemeClr val="bg1"/>
                </a:solidFill>
              </a:defRPr>
            </a:lvl2pPr>
            <a:lvl3pPr marL="0" indent="0" algn="ctr">
              <a:lnSpc>
                <a:spcPts val="300"/>
              </a:lnSpc>
              <a:spcBef>
                <a:spcPts val="450"/>
              </a:spcBef>
              <a:buFontTx/>
              <a:buNone/>
              <a:tabLst/>
              <a:defRPr sz="1050">
                <a:solidFill>
                  <a:schemeClr val="bg1"/>
                </a:solidFill>
              </a:defRPr>
            </a:lvl3pPr>
            <a:lvl4pPr marL="0" indent="0" algn="ctr">
              <a:buFontTx/>
              <a:buNone/>
              <a:tabLst/>
              <a:defRPr sz="1050">
                <a:solidFill>
                  <a:schemeClr val="bg1"/>
                </a:solidFill>
              </a:defRPr>
            </a:lvl4pPr>
            <a:lvl5pPr marL="0" indent="0" algn="ctr">
              <a:buFontTx/>
              <a:buNone/>
              <a:tabLst/>
              <a:defRPr sz="1050">
                <a:solidFill>
                  <a:schemeClr val="bg1"/>
                </a:solidFill>
              </a:defRPr>
            </a:lvl5pPr>
          </a:lstStyle>
          <a:p>
            <a:pPr lvl="0"/>
            <a:r>
              <a:rPr lang="en-US"/>
              <a:t>Quote text</a:t>
            </a:r>
          </a:p>
          <a:p>
            <a:pPr lvl="1"/>
            <a:r>
              <a:rPr lang="en-US"/>
              <a:t>—</a:t>
            </a:r>
          </a:p>
          <a:p>
            <a:pPr lvl="2"/>
            <a:br>
              <a:rPr lang="en-US"/>
            </a:br>
            <a:br>
              <a:rPr lang="en-US"/>
            </a:br>
            <a:br>
              <a:rPr lang="en-US"/>
            </a:br>
            <a:r>
              <a:rPr lang="en-US"/>
              <a:t>Attribution first line</a:t>
            </a:r>
          </a:p>
          <a:p>
            <a:pPr lvl="3"/>
            <a:r>
              <a:rPr lang="en-US"/>
              <a:t>Attribution continued</a:t>
            </a:r>
          </a:p>
        </p:txBody>
      </p:sp>
      <p:sp>
        <p:nvSpPr>
          <p:cNvPr id="5" name="Rectangle 4"/>
          <p:cNvSpPr/>
          <p:nvPr userDrawn="1"/>
        </p:nvSpPr>
        <p:spPr>
          <a:xfrm>
            <a:off x="0" y="6388100"/>
            <a:ext cx="3027356" cy="4699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6" name="Content Placeholder 8"/>
          <p:cNvSpPr txBox="1">
            <a:spLocks/>
          </p:cNvSpPr>
          <p:nvPr userDrawn="1"/>
        </p:nvSpPr>
        <p:spPr>
          <a:xfrm>
            <a:off x="342989" y="6418626"/>
            <a:ext cx="2895163" cy="228600"/>
          </a:xfrm>
          <a:prstGeom prst="rect">
            <a:avLst/>
          </a:prstGeom>
        </p:spPr>
        <p:txBody>
          <a:bodyPr lIns="0" tIns="0" rIns="0" b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tr-TR" sz="800" dirty="0">
                <a:solidFill>
                  <a:srgbClr val="FFFFFF"/>
                </a:solidFill>
              </a:rPr>
              <a:t>©2022 </a:t>
            </a:r>
            <a:r>
              <a:rPr lang="tr-TR" sz="800" dirty="0" err="1">
                <a:solidFill>
                  <a:srgbClr val="FFFFFF"/>
                </a:solidFill>
              </a:rPr>
              <a:t>Aetna</a:t>
            </a:r>
            <a:r>
              <a:rPr lang="tr-TR" sz="800" dirty="0">
                <a:solidFill>
                  <a:srgbClr val="FFFFFF"/>
                </a:solidFill>
              </a:rPr>
              <a:t> </a:t>
            </a:r>
            <a:r>
              <a:rPr lang="tr-TR" sz="800" dirty="0" err="1">
                <a:solidFill>
                  <a:srgbClr val="FFFFFF"/>
                </a:solidFill>
              </a:rPr>
              <a:t>Inc</a:t>
            </a:r>
            <a:r>
              <a:rPr lang="tr-TR" sz="800" dirty="0">
                <a:solidFill>
                  <a:srgbClr val="FFFFFF"/>
                </a:solidFill>
              </a:rPr>
              <a:t>.</a:t>
            </a:r>
          </a:p>
        </p:txBody>
      </p:sp>
      <p:sp>
        <p:nvSpPr>
          <p:cNvPr id="8" name="Content Placeholder 8"/>
          <p:cNvSpPr txBox="1">
            <a:spLocks/>
          </p:cNvSpPr>
          <p:nvPr userDrawn="1"/>
        </p:nvSpPr>
        <p:spPr>
          <a:xfrm>
            <a:off x="8379106" y="6418626"/>
            <a:ext cx="550870" cy="228600"/>
          </a:xfrm>
          <a:prstGeom prst="rect">
            <a:avLst/>
          </a:prstGeom>
        </p:spPr>
        <p:txBody>
          <a:bodyPr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b="0" i="0">
                <a:solidFill>
                  <a:srgbClr val="FFFFFF"/>
                </a:solidFill>
                <a:latin typeface="Open Sans" charset="0"/>
                <a:ea typeface="Open Sans" charset="0"/>
                <a:cs typeface="Open Sans" charset="0"/>
              </a:rPr>
              <a:t> </a:t>
            </a:r>
            <a:fld id="{38743595-4496-5147-A886-7D133864DF76}" type="slidenum">
              <a:rPr lang="en-US" sz="1000" b="0" i="0" smtClean="0">
                <a:solidFill>
                  <a:srgbClr val="FFFFFF"/>
                </a:solidFill>
                <a:latin typeface="Open Sans" charset="0"/>
                <a:ea typeface="Open Sans" charset="0"/>
                <a:cs typeface="Open Sans" charset="0"/>
              </a:rPr>
              <a:pPr algn="r"/>
              <a:t>‹#›</a:t>
            </a:fld>
            <a:endParaRPr lang="en-US" sz="1000" b="0" i="0">
              <a:solidFill>
                <a:srgbClr val="FFFFFF"/>
              </a:solidFill>
              <a:latin typeface="Open Sans" charset="0"/>
              <a:ea typeface="Open Sans" charset="0"/>
              <a:cs typeface="Open Sans" charset="0"/>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530351"/>
            <a:ext cx="7250794" cy="713232"/>
          </a:xfrm>
        </p:spPr>
        <p:txBody>
          <a:bodyPr/>
          <a:lstStyle>
            <a:lvl1pPr>
              <a:defRPr>
                <a:solidFill>
                  <a:schemeClr val="tx2"/>
                </a:solidFill>
              </a:defRPr>
            </a:lvl1pPr>
          </a:lstStyle>
          <a:p>
            <a:r>
              <a:rPr lang="en-US"/>
              <a:t>Click to add title for four column layout</a:t>
            </a:r>
          </a:p>
        </p:txBody>
      </p:sp>
      <p:sp>
        <p:nvSpPr>
          <p:cNvPr id="3" name="Content Placeholder 2"/>
          <p:cNvSpPr>
            <a:spLocks noGrp="1"/>
          </p:cNvSpPr>
          <p:nvPr>
            <p:ph sz="half" idx="1" hasCustomPrompt="1"/>
          </p:nvPr>
        </p:nvSpPr>
        <p:spPr bwMode="gray">
          <a:xfrm>
            <a:off x="418447" y="1770063"/>
            <a:ext cx="1879581" cy="3977640"/>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marL="860425" indent="-173038">
              <a:buFont typeface="Arial" panose="020B0604020202020204" pitchFamily="34" charset="0"/>
              <a:buChar char="•"/>
              <a:defRPr/>
            </a:lvl7pPr>
            <a:lvl8pPr marL="1031875" indent="-171450">
              <a:buFont typeface="Arial" panose="020B0604020202020204" pitchFamily="34" charset="0"/>
              <a:buChar char="–"/>
              <a:defRPr/>
            </a:lvl8pPr>
            <a:lvl9pPr marL="1203325" indent="-171450">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p:txBody>
      </p:sp>
      <p:sp>
        <p:nvSpPr>
          <p:cNvPr id="7" name="Content Placeholder 2"/>
          <p:cNvSpPr>
            <a:spLocks noGrp="1"/>
          </p:cNvSpPr>
          <p:nvPr>
            <p:ph sz="half" idx="10" hasCustomPrompt="1"/>
          </p:nvPr>
        </p:nvSpPr>
        <p:spPr bwMode="gray">
          <a:xfrm>
            <a:off x="2555821" y="1770063"/>
            <a:ext cx="1879581" cy="3977640"/>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marL="860425" indent="-173038">
              <a:buFont typeface="Arial" panose="020B0604020202020204" pitchFamily="34" charset="0"/>
              <a:buChar char="•"/>
              <a:defRPr/>
            </a:lvl7pPr>
            <a:lvl8pPr marL="1031875" indent="-171450">
              <a:buFont typeface="Arial" panose="020B0604020202020204" pitchFamily="34" charset="0"/>
              <a:buChar char="–"/>
              <a:defRPr/>
            </a:lvl8pPr>
            <a:lvl9pPr marL="1203325" indent="-171450">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p:txBody>
      </p:sp>
      <p:sp>
        <p:nvSpPr>
          <p:cNvPr id="8" name="Content Placeholder 2"/>
          <p:cNvSpPr>
            <a:spLocks noGrp="1"/>
          </p:cNvSpPr>
          <p:nvPr>
            <p:ph sz="half" idx="11" hasCustomPrompt="1"/>
          </p:nvPr>
        </p:nvSpPr>
        <p:spPr bwMode="gray">
          <a:xfrm>
            <a:off x="4693195" y="1770063"/>
            <a:ext cx="1879581" cy="3977640"/>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marL="860425" indent="-173038">
              <a:buFont typeface="Arial" panose="020B0604020202020204" pitchFamily="34" charset="0"/>
              <a:buChar char="•"/>
              <a:defRPr/>
            </a:lvl7pPr>
            <a:lvl8pPr marL="1031875" indent="-171450">
              <a:buFont typeface="Arial" panose="020B0604020202020204" pitchFamily="34" charset="0"/>
              <a:buChar char="–"/>
              <a:defRPr/>
            </a:lvl8pPr>
            <a:lvl9pPr marL="1203325" indent="-171450">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p:txBody>
      </p:sp>
      <p:sp>
        <p:nvSpPr>
          <p:cNvPr id="9" name="Content Placeholder 2"/>
          <p:cNvSpPr>
            <a:spLocks noGrp="1"/>
          </p:cNvSpPr>
          <p:nvPr>
            <p:ph sz="half" idx="12" hasCustomPrompt="1"/>
          </p:nvPr>
        </p:nvSpPr>
        <p:spPr bwMode="gray">
          <a:xfrm>
            <a:off x="6830568" y="1770063"/>
            <a:ext cx="1879581" cy="3977640"/>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marL="860425" indent="-173038">
              <a:buFont typeface="Arial" panose="020B0604020202020204" pitchFamily="34" charset="0"/>
              <a:buChar char="•"/>
              <a:defRPr/>
            </a:lvl7pPr>
            <a:lvl8pPr marL="1031875" indent="-171450">
              <a:buFont typeface="Arial" panose="020B0604020202020204" pitchFamily="34" charset="0"/>
              <a:buChar char="–"/>
              <a:defRPr/>
            </a:lvl8pPr>
            <a:lvl9pPr marL="1203325" indent="-171450">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p:txBody>
      </p:sp>
    </p:spTree>
    <p:extLst>
      <p:ext uri="{BB962C8B-B14F-4D97-AF65-F5344CB8AC3E}">
        <p14:creationId xmlns:p14="http://schemas.microsoft.com/office/powerpoint/2010/main" val="3226427566"/>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Five Content Journey with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530351"/>
            <a:ext cx="7937902" cy="713232"/>
          </a:xfrm>
        </p:spPr>
        <p:txBody>
          <a:bodyPr/>
          <a:lstStyle>
            <a:lvl1pPr>
              <a:defRPr baseline="0">
                <a:solidFill>
                  <a:schemeClr val="tx2"/>
                </a:solidFill>
              </a:defRPr>
            </a:lvl1pPr>
          </a:lstStyle>
          <a:p>
            <a:r>
              <a:rPr lang="en-US"/>
              <a:t>Click to add title for five column journey layout</a:t>
            </a:r>
          </a:p>
        </p:txBody>
      </p:sp>
      <p:sp>
        <p:nvSpPr>
          <p:cNvPr id="3" name="Content Placeholder 2"/>
          <p:cNvSpPr>
            <a:spLocks noGrp="1"/>
          </p:cNvSpPr>
          <p:nvPr>
            <p:ph sz="half" idx="1" hasCustomPrompt="1"/>
          </p:nvPr>
        </p:nvSpPr>
        <p:spPr bwMode="gray">
          <a:xfrm>
            <a:off x="796925" y="3505200"/>
            <a:ext cx="1252728" cy="2243752"/>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a:defRPr/>
            </a:lvl7pPr>
            <a:lvl8pPr>
              <a:defRPr/>
            </a:lvl8pPr>
            <a:lvl9pPr>
              <a:defRPr/>
            </a:lvl9pPr>
          </a:lstStyle>
          <a:p>
            <a:pPr lvl="0"/>
            <a:r>
              <a:rPr lang="en-US"/>
              <a:t>Click to add Header</a:t>
            </a:r>
          </a:p>
          <a:p>
            <a:pPr lvl="1"/>
            <a:r>
              <a:rPr lang="en-US"/>
              <a:t>Body text bullet</a:t>
            </a:r>
          </a:p>
          <a:p>
            <a:pPr lvl="2"/>
            <a:r>
              <a:rPr lang="en-US"/>
              <a:t>First-level bullet</a:t>
            </a:r>
          </a:p>
          <a:p>
            <a:pPr lvl="3"/>
            <a:r>
              <a:rPr lang="en-US"/>
              <a:t>Second-level bullet</a:t>
            </a:r>
          </a:p>
        </p:txBody>
      </p:sp>
      <p:sp>
        <p:nvSpPr>
          <p:cNvPr id="14" name="Content Placeholder 2"/>
          <p:cNvSpPr>
            <a:spLocks noGrp="1"/>
          </p:cNvSpPr>
          <p:nvPr>
            <p:ph sz="half" idx="10" hasCustomPrompt="1"/>
          </p:nvPr>
        </p:nvSpPr>
        <p:spPr bwMode="gray">
          <a:xfrm>
            <a:off x="2369344" y="3505200"/>
            <a:ext cx="1252728" cy="2243752"/>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a:defRPr/>
            </a:lvl7pPr>
            <a:lvl8pPr>
              <a:defRPr/>
            </a:lvl8pPr>
            <a:lvl9pPr>
              <a:defRPr/>
            </a:lvl9pPr>
          </a:lstStyle>
          <a:p>
            <a:pPr lvl="0"/>
            <a:r>
              <a:rPr lang="en-US"/>
              <a:t>Click to add Header</a:t>
            </a:r>
          </a:p>
          <a:p>
            <a:pPr lvl="1"/>
            <a:r>
              <a:rPr lang="en-US"/>
              <a:t>Body text bullet</a:t>
            </a:r>
          </a:p>
          <a:p>
            <a:pPr lvl="2"/>
            <a:r>
              <a:rPr lang="en-US"/>
              <a:t>First-level bullet</a:t>
            </a:r>
          </a:p>
          <a:p>
            <a:pPr lvl="3"/>
            <a:r>
              <a:rPr lang="en-US"/>
              <a:t>Second-level bullet</a:t>
            </a:r>
          </a:p>
        </p:txBody>
      </p:sp>
      <p:sp>
        <p:nvSpPr>
          <p:cNvPr id="15" name="Content Placeholder 2"/>
          <p:cNvSpPr>
            <a:spLocks noGrp="1"/>
          </p:cNvSpPr>
          <p:nvPr>
            <p:ph sz="half" idx="11" hasCustomPrompt="1"/>
          </p:nvPr>
        </p:nvSpPr>
        <p:spPr bwMode="gray">
          <a:xfrm>
            <a:off x="3941763" y="3505200"/>
            <a:ext cx="1252728" cy="2243752"/>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a:defRPr/>
            </a:lvl7pPr>
            <a:lvl8pPr>
              <a:defRPr/>
            </a:lvl8pPr>
            <a:lvl9pPr>
              <a:defRPr/>
            </a:lvl9pPr>
          </a:lstStyle>
          <a:p>
            <a:pPr lvl="0"/>
            <a:r>
              <a:rPr lang="en-US"/>
              <a:t>Click to add Header</a:t>
            </a:r>
          </a:p>
          <a:p>
            <a:pPr lvl="1"/>
            <a:r>
              <a:rPr lang="en-US"/>
              <a:t>Body text bullet</a:t>
            </a:r>
          </a:p>
          <a:p>
            <a:pPr lvl="2"/>
            <a:r>
              <a:rPr lang="en-US"/>
              <a:t>First-level bullet</a:t>
            </a:r>
          </a:p>
          <a:p>
            <a:pPr lvl="3"/>
            <a:r>
              <a:rPr lang="en-US"/>
              <a:t>Second-level bullet</a:t>
            </a:r>
          </a:p>
        </p:txBody>
      </p:sp>
      <p:sp>
        <p:nvSpPr>
          <p:cNvPr id="16" name="Content Placeholder 2"/>
          <p:cNvSpPr>
            <a:spLocks noGrp="1"/>
          </p:cNvSpPr>
          <p:nvPr>
            <p:ph sz="half" idx="12" hasCustomPrompt="1"/>
          </p:nvPr>
        </p:nvSpPr>
        <p:spPr bwMode="gray">
          <a:xfrm>
            <a:off x="5514182" y="3505200"/>
            <a:ext cx="1252728" cy="2243752"/>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a:defRPr/>
            </a:lvl7pPr>
            <a:lvl8pPr>
              <a:defRPr/>
            </a:lvl8pPr>
            <a:lvl9pPr>
              <a:defRPr/>
            </a:lvl9pPr>
          </a:lstStyle>
          <a:p>
            <a:pPr lvl="0"/>
            <a:r>
              <a:rPr lang="en-US"/>
              <a:t>Click to add Header</a:t>
            </a:r>
          </a:p>
          <a:p>
            <a:pPr lvl="1"/>
            <a:r>
              <a:rPr lang="en-US"/>
              <a:t>Body text bullet</a:t>
            </a:r>
          </a:p>
          <a:p>
            <a:pPr lvl="2"/>
            <a:r>
              <a:rPr lang="en-US"/>
              <a:t>First-level bullet</a:t>
            </a:r>
          </a:p>
          <a:p>
            <a:pPr lvl="3"/>
            <a:r>
              <a:rPr lang="en-US"/>
              <a:t>Second-level bullet</a:t>
            </a:r>
          </a:p>
        </p:txBody>
      </p:sp>
      <p:sp>
        <p:nvSpPr>
          <p:cNvPr id="17" name="Content Placeholder 2"/>
          <p:cNvSpPr>
            <a:spLocks noGrp="1"/>
          </p:cNvSpPr>
          <p:nvPr>
            <p:ph sz="half" idx="13" hasCustomPrompt="1"/>
          </p:nvPr>
        </p:nvSpPr>
        <p:spPr bwMode="gray">
          <a:xfrm>
            <a:off x="7086600" y="3505200"/>
            <a:ext cx="1252728" cy="2243752"/>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a:defRPr/>
            </a:lvl7pPr>
            <a:lvl8pPr>
              <a:defRPr/>
            </a:lvl8pPr>
            <a:lvl9pPr>
              <a:defRPr/>
            </a:lvl9pPr>
          </a:lstStyle>
          <a:p>
            <a:pPr lvl="0"/>
            <a:r>
              <a:rPr lang="en-US"/>
              <a:t>Click to add Header</a:t>
            </a:r>
          </a:p>
          <a:p>
            <a:pPr lvl="1"/>
            <a:r>
              <a:rPr lang="en-US"/>
              <a:t>Body text bullet</a:t>
            </a:r>
          </a:p>
          <a:p>
            <a:pPr lvl="2"/>
            <a:r>
              <a:rPr lang="en-US"/>
              <a:t>First-level bullet</a:t>
            </a:r>
          </a:p>
          <a:p>
            <a:pPr lvl="3"/>
            <a:r>
              <a:rPr lang="en-US"/>
              <a:t>Second-level bullet</a:t>
            </a:r>
          </a:p>
        </p:txBody>
      </p:sp>
    </p:spTree>
    <p:extLst>
      <p:ext uri="{BB962C8B-B14F-4D97-AF65-F5344CB8AC3E}">
        <p14:creationId xmlns:p14="http://schemas.microsoft.com/office/powerpoint/2010/main" val="2187213188"/>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Full page 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tx2"/>
                </a:solidFill>
              </a:defRPr>
            </a:lvl1pPr>
          </a:lstStyle>
          <a:p>
            <a:r>
              <a:rPr lang="en-US"/>
              <a:t>Click to add title for chart layout</a:t>
            </a:r>
          </a:p>
        </p:txBody>
      </p:sp>
      <p:sp>
        <p:nvSpPr>
          <p:cNvPr id="9" name="Content Placeholder 3">
            <a:extLst>
              <a:ext uri="{FF2B5EF4-FFF2-40B4-BE49-F238E27FC236}">
                <a16:creationId xmlns:a16="http://schemas.microsoft.com/office/drawing/2014/main" id="{579139DC-E144-408E-AD8A-E4105642CD13}"/>
              </a:ext>
            </a:extLst>
          </p:cNvPr>
          <p:cNvSpPr>
            <a:spLocks noGrp="1"/>
          </p:cNvSpPr>
          <p:nvPr>
            <p:ph sz="quarter" idx="10"/>
          </p:nvPr>
        </p:nvSpPr>
        <p:spPr>
          <a:xfrm>
            <a:off x="1177526" y="1752601"/>
            <a:ext cx="6788949" cy="2975735"/>
          </a:xfrm>
        </p:spPr>
        <p:txBody>
          <a:bodyPr/>
          <a:lstStyle>
            <a:lvl1pPr>
              <a:defRPr>
                <a:solidFill>
                  <a:schemeClr val="tx2"/>
                </a:solidFill>
              </a:defRPr>
            </a:lvl1pPr>
          </a:lstStyle>
          <a:p>
            <a:pPr lvl="0"/>
            <a:endParaRPr lang="en-US"/>
          </a:p>
        </p:txBody>
      </p:sp>
    </p:spTree>
    <p:extLst>
      <p:ext uri="{BB962C8B-B14F-4D97-AF65-F5344CB8AC3E}">
        <p14:creationId xmlns:p14="http://schemas.microsoft.com/office/powerpoint/2010/main" val="101293969"/>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Char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tx2"/>
                </a:solidFill>
              </a:defRPr>
            </a:lvl1pPr>
          </a:lstStyle>
          <a:p>
            <a:r>
              <a:rPr lang="en-US"/>
              <a:t>Click to add title for chart with text layout</a:t>
            </a:r>
          </a:p>
        </p:txBody>
      </p:sp>
      <p:sp>
        <p:nvSpPr>
          <p:cNvPr id="7" name="Content Placeholder 3">
            <a:extLst>
              <a:ext uri="{FF2B5EF4-FFF2-40B4-BE49-F238E27FC236}">
                <a16:creationId xmlns:a16="http://schemas.microsoft.com/office/drawing/2014/main" id="{579139DC-E144-408E-AD8A-E4105642CD13}"/>
              </a:ext>
            </a:extLst>
          </p:cNvPr>
          <p:cNvSpPr>
            <a:spLocks noGrp="1"/>
          </p:cNvSpPr>
          <p:nvPr>
            <p:ph sz="quarter" idx="10"/>
          </p:nvPr>
        </p:nvSpPr>
        <p:spPr>
          <a:xfrm>
            <a:off x="3335740" y="1764792"/>
            <a:ext cx="5380715" cy="2975735"/>
          </a:xfrm>
        </p:spPr>
        <p:txBody>
          <a:bodyPr>
            <a:noAutofit/>
          </a:bodyPr>
          <a:lstStyle>
            <a:lvl1pPr>
              <a:defRPr>
                <a:solidFill>
                  <a:schemeClr val="tx2"/>
                </a:solidFill>
              </a:defRPr>
            </a:lvl1pPr>
          </a:lstStyle>
          <a:p>
            <a:pPr lvl="0"/>
            <a:endParaRPr lang="en-US"/>
          </a:p>
        </p:txBody>
      </p:sp>
      <p:sp>
        <p:nvSpPr>
          <p:cNvPr id="13" name="Content Placeholder 2"/>
          <p:cNvSpPr>
            <a:spLocks noGrp="1"/>
          </p:cNvSpPr>
          <p:nvPr>
            <p:ph idx="1" hasCustomPrompt="1"/>
          </p:nvPr>
        </p:nvSpPr>
        <p:spPr bwMode="gray">
          <a:xfrm>
            <a:off x="418446" y="1767531"/>
            <a:ext cx="2579280" cy="2971800"/>
          </a:xfrm>
        </p:spPr>
        <p:txBody>
          <a:bodyPr/>
          <a:lstStyle>
            <a:lvl1pPr>
              <a:buClrTx/>
              <a:defRPr sz="1800" b="1" cap="none" baseline="0">
                <a:solidFill>
                  <a:schemeClr val="tx2"/>
                </a:solidFill>
              </a:defRPr>
            </a:lvl1pPr>
            <a:lvl2pPr marL="0" indent="0">
              <a:buClrTx/>
              <a:buNone/>
              <a:defRPr baseline="0">
                <a:solidFill>
                  <a:schemeClr val="tx2"/>
                </a:solidFill>
              </a:defRPr>
            </a:lvl2pPr>
            <a:lvl3pPr marL="177800" indent="-177800">
              <a:spcBef>
                <a:spcPts val="1200"/>
              </a:spcBef>
              <a:buClrTx/>
              <a:buFont typeface="Arial" panose="020B0604020202020204" pitchFamily="34" charset="0"/>
              <a:buChar char="•"/>
              <a:defRPr sz="1400" baseline="0">
                <a:solidFill>
                  <a:schemeClr val="tx2"/>
                </a:solidFill>
              </a:defRPr>
            </a:lvl3pPr>
            <a:lvl4pPr marL="342900" indent="-165100">
              <a:buClrTx/>
              <a:buFont typeface="Arial" panose="020B0604020202020204" pitchFamily="34" charset="0"/>
              <a:buChar char="–"/>
              <a:defRPr sz="1400">
                <a:solidFill>
                  <a:schemeClr val="tx2"/>
                </a:solidFill>
              </a:defRPr>
            </a:lvl4pPr>
            <a:lvl5pPr marL="515938" indent="-173038">
              <a:buClrTx/>
              <a:buFont typeface="Arial" panose="020B0604020202020204" pitchFamily="34" charset="0"/>
              <a:buChar char="•"/>
              <a:defRPr sz="1400">
                <a:solidFill>
                  <a:schemeClr val="tx2"/>
                </a:solidFill>
              </a:defRPr>
            </a:lvl5pPr>
            <a:lvl6pPr marL="687388" indent="-171450">
              <a:buClrTx/>
              <a:buFont typeface="Arial" panose="020B0604020202020204" pitchFamily="34" charset="0"/>
              <a:buChar char="–"/>
              <a:defRPr sz="1400">
                <a:solidFill>
                  <a:schemeClr val="tx2"/>
                </a:solidFill>
              </a:defRPr>
            </a:lvl6pPr>
            <a:lvl7pPr marL="860425" indent="-173038">
              <a:buClrTx/>
              <a:buFont typeface="Arial" panose="020B0604020202020204" pitchFamily="34" charset="0"/>
              <a:buChar char="•"/>
              <a:defRPr/>
            </a:lvl7pPr>
            <a:lvl8pPr marL="1031875" indent="-171450">
              <a:buClrTx/>
              <a:buFont typeface="Arial" panose="020B0604020202020204" pitchFamily="34" charset="0"/>
              <a:buChar char="–"/>
              <a:defRPr/>
            </a:lvl8pPr>
            <a:lvl9pPr marL="1203325" indent="-171450">
              <a:buClrTx/>
              <a:buFont typeface="Arial" panose="020B0604020202020204" pitchFamily="34" charset="0"/>
              <a:buChar char="•"/>
              <a:defRPr baseline="0"/>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Tree>
    <p:extLst>
      <p:ext uri="{BB962C8B-B14F-4D97-AF65-F5344CB8AC3E}">
        <p14:creationId xmlns:p14="http://schemas.microsoft.com/office/powerpoint/2010/main" val="2265554681"/>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5139F72-CEC0-495F-8477-192D60A880E2}"/>
              </a:ext>
            </a:extLst>
          </p:cNvPr>
          <p:cNvSpPr/>
          <p:nvPr userDrawn="1"/>
        </p:nvSpPr>
        <p:spPr>
          <a:xfrm>
            <a:off x="4572000" y="0"/>
            <a:ext cx="457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2" name="Title 1"/>
          <p:cNvSpPr>
            <a:spLocks noGrp="1"/>
          </p:cNvSpPr>
          <p:nvPr>
            <p:ph type="title" hasCustomPrompt="1"/>
          </p:nvPr>
        </p:nvSpPr>
        <p:spPr>
          <a:xfrm>
            <a:off x="418447" y="530351"/>
            <a:ext cx="3663126" cy="713232"/>
          </a:xfrm>
        </p:spPr>
        <p:txBody>
          <a:bodyPr/>
          <a:lstStyle>
            <a:lvl1pPr>
              <a:defRPr>
                <a:solidFill>
                  <a:schemeClr val="tx2"/>
                </a:solidFill>
              </a:defRPr>
            </a:lvl1pPr>
          </a:lstStyle>
          <a:p>
            <a:r>
              <a:rPr lang="en-US"/>
              <a:t>Click to add title for comparison slide</a:t>
            </a:r>
          </a:p>
        </p:txBody>
      </p:sp>
      <p:sp>
        <p:nvSpPr>
          <p:cNvPr id="13" name="Content Placeholder 3"/>
          <p:cNvSpPr>
            <a:spLocks noGrp="1"/>
          </p:cNvSpPr>
          <p:nvPr>
            <p:ph sz="half" idx="2" hasCustomPrompt="1"/>
          </p:nvPr>
        </p:nvSpPr>
        <p:spPr>
          <a:xfrm>
            <a:off x="940106" y="3838340"/>
            <a:ext cx="2620438" cy="1910612"/>
          </a:xfrm>
          <a:noFill/>
        </p:spPr>
        <p:txBody>
          <a:bodyPr lIns="0" tIns="0" rIns="0" bIns="0"/>
          <a:lstStyle>
            <a:lvl1pPr marL="0" indent="0" algn="ctr">
              <a:spcBef>
                <a:spcPts val="1200"/>
              </a:spcBef>
              <a:buClrTx/>
              <a:buFont typeface="Arial"/>
              <a:buNone/>
              <a:defRPr sz="1800" b="1">
                <a:solidFill>
                  <a:schemeClr val="tx2"/>
                </a:solidFill>
              </a:defRPr>
            </a:lvl1pPr>
            <a:lvl2pPr marL="0" indent="0" algn="ctr">
              <a:spcBef>
                <a:spcPts val="1200"/>
              </a:spcBef>
              <a:buClrTx/>
              <a:buFontTx/>
              <a:buNone/>
              <a:defRPr sz="1600">
                <a:solidFill>
                  <a:schemeClr val="tx2"/>
                </a:solidFill>
              </a:defRPr>
            </a:lvl2pPr>
            <a:lvl3pPr marL="457200" indent="-174625">
              <a:spcBef>
                <a:spcPts val="600"/>
              </a:spcBef>
              <a:buClrTx/>
              <a:buFont typeface="Arial" panose="020B0604020202020204" pitchFamily="34" charset="0"/>
              <a:buChar char="–"/>
              <a:defRPr sz="1600">
                <a:solidFill>
                  <a:schemeClr val="tx2"/>
                </a:solidFill>
              </a:defRPr>
            </a:lvl3pPr>
            <a:lvl4pPr marL="631825" indent="-174625">
              <a:spcBef>
                <a:spcPts val="600"/>
              </a:spcBef>
              <a:buClrTx/>
              <a:buFont typeface="Arial" panose="020B0604020202020204" pitchFamily="34" charset="0"/>
              <a:buChar char="•"/>
              <a:defRPr sz="1600">
                <a:solidFill>
                  <a:schemeClr val="tx2"/>
                </a:solidFill>
              </a:defRPr>
            </a:lvl4pPr>
            <a:lvl5pPr marL="804863" indent="-173038">
              <a:spcBef>
                <a:spcPts val="600"/>
              </a:spcBef>
              <a:buClrTx/>
              <a:buFont typeface="Arial" panose="020B0604020202020204" pitchFamily="34" charset="0"/>
              <a:buChar char="–"/>
              <a:defRPr sz="1600">
                <a:solidFill>
                  <a:schemeClr val="tx2"/>
                </a:solidFill>
              </a:defRPr>
            </a:lvl5pPr>
            <a:lvl6pPr marL="977900" indent="-177800">
              <a:buClrTx/>
              <a:defRPr sz="1600"/>
            </a:lvl6pPr>
            <a:lvl7pPr marL="1143000" indent="-165100">
              <a:buClrTx/>
              <a:defRPr sz="1600"/>
            </a:lvl7pPr>
            <a:lvl8pPr marL="1320800" indent="-177800">
              <a:buClrTx/>
              <a:defRPr sz="1600"/>
            </a:lvl8pPr>
            <a:lvl9pPr>
              <a:defRPr sz="1600"/>
            </a:lvl9pPr>
          </a:lstStyle>
          <a:p>
            <a:pPr lvl="0"/>
            <a:r>
              <a:rPr lang="en-US"/>
              <a:t>First level</a:t>
            </a:r>
          </a:p>
          <a:p>
            <a:pPr lvl="1"/>
            <a:r>
              <a:rPr lang="en-US"/>
              <a:t>Second level</a:t>
            </a:r>
          </a:p>
        </p:txBody>
      </p:sp>
      <p:sp>
        <p:nvSpPr>
          <p:cNvPr id="14" name="Content Placeholder 5"/>
          <p:cNvSpPr>
            <a:spLocks noGrp="1"/>
          </p:cNvSpPr>
          <p:nvPr>
            <p:ph sz="quarter" idx="4" hasCustomPrompt="1"/>
          </p:nvPr>
        </p:nvSpPr>
        <p:spPr>
          <a:xfrm>
            <a:off x="5535223" y="3838340"/>
            <a:ext cx="2620438" cy="1910612"/>
          </a:xfrm>
          <a:noFill/>
        </p:spPr>
        <p:txBody>
          <a:bodyPr lIns="0" tIns="0" rIns="0" bIns="0"/>
          <a:lstStyle>
            <a:lvl1pPr marL="0" indent="0" algn="ctr">
              <a:spcBef>
                <a:spcPts val="1200"/>
              </a:spcBef>
              <a:buClrTx/>
              <a:buFont typeface="Arial"/>
              <a:buNone/>
              <a:defRPr sz="1800" b="1">
                <a:solidFill>
                  <a:schemeClr val="bg1"/>
                </a:solidFill>
              </a:defRPr>
            </a:lvl1pPr>
            <a:lvl2pPr marL="0" indent="0" algn="ctr">
              <a:spcBef>
                <a:spcPts val="1200"/>
              </a:spcBef>
              <a:buClrTx/>
              <a:buFontTx/>
              <a:buNone/>
              <a:defRPr sz="1600">
                <a:solidFill>
                  <a:schemeClr val="bg1"/>
                </a:solidFill>
              </a:defRPr>
            </a:lvl2pPr>
            <a:lvl3pPr marL="457200" indent="-174625">
              <a:spcBef>
                <a:spcPts val="600"/>
              </a:spcBef>
              <a:buClrTx/>
              <a:buFont typeface="Arial" panose="020B0604020202020204" pitchFamily="34" charset="0"/>
              <a:buChar char="–"/>
              <a:defRPr sz="1600">
                <a:solidFill>
                  <a:schemeClr val="bg1"/>
                </a:solidFill>
              </a:defRPr>
            </a:lvl3pPr>
            <a:lvl4pPr marL="631825" indent="-174625">
              <a:spcBef>
                <a:spcPts val="600"/>
              </a:spcBef>
              <a:buClrTx/>
              <a:buFont typeface="Arial" panose="020B0604020202020204" pitchFamily="34" charset="0"/>
              <a:buChar char="•"/>
              <a:defRPr sz="1600">
                <a:solidFill>
                  <a:schemeClr val="bg1"/>
                </a:solidFill>
              </a:defRPr>
            </a:lvl4pPr>
            <a:lvl5pPr marL="804863" indent="-173038">
              <a:spcBef>
                <a:spcPts val="600"/>
              </a:spcBef>
              <a:buClrTx/>
              <a:buFont typeface="Arial" panose="020B0604020202020204" pitchFamily="34" charset="0"/>
              <a:buChar char="–"/>
              <a:defRPr sz="1600">
                <a:solidFill>
                  <a:schemeClr val="bg1"/>
                </a:solidFill>
              </a:defRPr>
            </a:lvl5pPr>
            <a:lvl6pPr>
              <a:spcBef>
                <a:spcPts val="600"/>
              </a:spcBef>
              <a:buClrTx/>
              <a:defRPr sz="1600">
                <a:solidFill>
                  <a:schemeClr val="bg1"/>
                </a:solidFill>
              </a:defRPr>
            </a:lvl6pPr>
            <a:lvl7pPr>
              <a:spcBef>
                <a:spcPts val="600"/>
              </a:spcBef>
              <a:buClrTx/>
              <a:defRPr sz="1600">
                <a:solidFill>
                  <a:schemeClr val="bg1"/>
                </a:solidFill>
              </a:defRPr>
            </a:lvl7pPr>
            <a:lvl8pPr>
              <a:spcBef>
                <a:spcPts val="600"/>
              </a:spcBef>
              <a:buClrTx/>
              <a:defRPr sz="1600">
                <a:solidFill>
                  <a:schemeClr val="bg1"/>
                </a:solidFill>
              </a:defRPr>
            </a:lvl8pPr>
            <a:lvl9pPr>
              <a:defRPr sz="1600"/>
            </a:lvl9pPr>
          </a:lstStyle>
          <a:p>
            <a:pPr lvl="0"/>
            <a:r>
              <a:rPr lang="en-US"/>
              <a:t>First level</a:t>
            </a:r>
          </a:p>
          <a:p>
            <a:pPr lvl="1"/>
            <a:r>
              <a:rPr lang="en-US"/>
              <a:t>Second level</a:t>
            </a:r>
          </a:p>
        </p:txBody>
      </p:sp>
      <p:sp>
        <p:nvSpPr>
          <p:cNvPr id="7" name="Freeform 5"/>
          <p:cNvSpPr>
            <a:spLocks noEditPoints="1"/>
          </p:cNvSpPr>
          <p:nvPr userDrawn="1"/>
        </p:nvSpPr>
        <p:spPr bwMode="auto">
          <a:xfrm>
            <a:off x="7800348" y="6352940"/>
            <a:ext cx="932402" cy="18053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908422982"/>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Three points">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B5FE79D5-35B2-49F2-B15D-DA1A165F3786}"/>
              </a:ext>
            </a:extLst>
          </p:cNvPr>
          <p:cNvSpPr/>
          <p:nvPr userDrawn="1"/>
        </p:nvSpPr>
        <p:spPr>
          <a:xfrm>
            <a:off x="3047171" y="0"/>
            <a:ext cx="3043613"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22" name="Rectangle 21">
            <a:extLst>
              <a:ext uri="{FF2B5EF4-FFF2-40B4-BE49-F238E27FC236}">
                <a16:creationId xmlns:a16="http://schemas.microsoft.com/office/drawing/2014/main" id="{D8E8E372-A3D9-43BC-A3BE-4011C8DA5B98}"/>
              </a:ext>
            </a:extLst>
          </p:cNvPr>
          <p:cNvSpPr/>
          <p:nvPr userDrawn="1"/>
        </p:nvSpPr>
        <p:spPr>
          <a:xfrm>
            <a:off x="6090785" y="0"/>
            <a:ext cx="305321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24" name="Content Placeholder 2"/>
          <p:cNvSpPr>
            <a:spLocks noGrp="1"/>
          </p:cNvSpPr>
          <p:nvPr>
            <p:ph sz="half" idx="1" hasCustomPrompt="1"/>
          </p:nvPr>
        </p:nvSpPr>
        <p:spPr bwMode="gray">
          <a:xfrm>
            <a:off x="635243" y="3137283"/>
            <a:ext cx="1776685" cy="2611669"/>
          </a:xfrm>
        </p:spPr>
        <p:txBody>
          <a:bodyPr vert="horz" lIns="0" tIns="0" rIns="0" bIns="0" rtlCol="0">
            <a:noAutofit/>
          </a:bodyPr>
          <a:lstStyle>
            <a:lvl1pPr algn="ctr">
              <a:buClrTx/>
              <a:defRPr lang="en-US" sz="1800" b="1" cap="none" baseline="0" dirty="0" smtClean="0">
                <a:solidFill>
                  <a:schemeClr val="tx2"/>
                </a:solidFill>
              </a:defRPr>
            </a:lvl1pPr>
            <a:lvl2pPr marL="0" indent="0" algn="ctr">
              <a:buClrTx/>
              <a:buFontTx/>
              <a:buNone/>
              <a:defRPr lang="en-US" sz="1600" dirty="0" smtClean="0">
                <a:solidFill>
                  <a:schemeClr val="tx2"/>
                </a:solidFill>
              </a:defRPr>
            </a:lvl2pPr>
            <a:lvl3pPr>
              <a:buClrTx/>
              <a:defRPr lang="en-US" sz="1600" dirty="0" smtClean="0">
                <a:solidFill>
                  <a:schemeClr val="tx2"/>
                </a:solidFill>
              </a:defRPr>
            </a:lvl3pPr>
            <a:lvl4pPr>
              <a:buClrTx/>
              <a:defRPr lang="en-US" sz="1600" dirty="0" smtClean="0">
                <a:solidFill>
                  <a:schemeClr val="tx2"/>
                </a:solidFill>
              </a:defRPr>
            </a:lvl4pPr>
            <a:lvl5pPr>
              <a:buClrTx/>
              <a:defRPr lang="en-US" sz="1600" dirty="0">
                <a:solidFill>
                  <a:schemeClr val="tx2"/>
                </a:solidFill>
              </a:defRPr>
            </a:lvl5pPr>
            <a:lvl6pPr>
              <a:buClrTx/>
              <a:defRPr sz="1600"/>
            </a:lvl6pPr>
            <a:lvl7pPr>
              <a:buClrTx/>
              <a:defRPr sz="1600"/>
            </a:lvl7pPr>
            <a:lvl8pPr>
              <a:buClrTx/>
              <a:defRPr sz="1600"/>
            </a:lvl8pPr>
            <a:lvl9pPr>
              <a:defRPr sz="1600"/>
            </a:lvl9pPr>
          </a:lstStyle>
          <a:p>
            <a:pPr lvl="0"/>
            <a:r>
              <a:rPr lang="en-US"/>
              <a:t>First level</a:t>
            </a:r>
          </a:p>
          <a:p>
            <a:pPr lvl="1"/>
            <a:r>
              <a:rPr lang="en-US"/>
              <a:t>Second level</a:t>
            </a:r>
          </a:p>
        </p:txBody>
      </p:sp>
      <p:sp>
        <p:nvSpPr>
          <p:cNvPr id="25" name="Content Placeholder 3"/>
          <p:cNvSpPr>
            <a:spLocks noGrp="1"/>
          </p:cNvSpPr>
          <p:nvPr>
            <p:ph sz="half" idx="2" hasCustomPrompt="1"/>
          </p:nvPr>
        </p:nvSpPr>
        <p:spPr bwMode="gray">
          <a:xfrm>
            <a:off x="3680635" y="3137283"/>
            <a:ext cx="1776685" cy="2611669"/>
          </a:xfrm>
        </p:spPr>
        <p:txBody>
          <a:bodyPr vert="horz" lIns="0" tIns="0" rIns="0" bIns="0" rtlCol="0">
            <a:noAutofit/>
          </a:bodyPr>
          <a:lstStyle>
            <a:lvl1pPr algn="ctr">
              <a:buClrTx/>
              <a:defRPr lang="en-US" sz="1800" b="1" cap="none" baseline="0" dirty="0" smtClean="0">
                <a:solidFill>
                  <a:schemeClr val="bg1"/>
                </a:solidFill>
              </a:defRPr>
            </a:lvl1pPr>
            <a:lvl2pPr marL="0" indent="0" algn="ctr">
              <a:buClrTx/>
              <a:buFontTx/>
              <a:buNone/>
              <a:defRPr lang="en-US" sz="1600" baseline="0" dirty="0" smtClean="0">
                <a:solidFill>
                  <a:schemeClr val="bg1"/>
                </a:solidFill>
              </a:defRPr>
            </a:lvl2pPr>
            <a:lvl3pPr>
              <a:buClrTx/>
              <a:defRPr lang="en-US" sz="1600" baseline="0" dirty="0" smtClean="0">
                <a:solidFill>
                  <a:schemeClr val="bg1"/>
                </a:solidFill>
              </a:defRPr>
            </a:lvl3pPr>
            <a:lvl4pPr>
              <a:buClrTx/>
              <a:defRPr lang="en-US" sz="1600" baseline="0" dirty="0" smtClean="0">
                <a:solidFill>
                  <a:schemeClr val="bg1"/>
                </a:solidFill>
              </a:defRPr>
            </a:lvl4pPr>
            <a:lvl5pPr>
              <a:buClrTx/>
              <a:defRPr lang="en-US" sz="1600" baseline="0" dirty="0">
                <a:solidFill>
                  <a:schemeClr val="bg1"/>
                </a:solidFill>
              </a:defRPr>
            </a:lvl5pPr>
            <a:lvl6pPr>
              <a:buClrTx/>
              <a:defRPr sz="1600" baseline="0">
                <a:solidFill>
                  <a:schemeClr val="bg1"/>
                </a:solidFill>
              </a:defRPr>
            </a:lvl6pPr>
            <a:lvl7pPr>
              <a:buClrTx/>
              <a:defRPr sz="1600" baseline="0">
                <a:solidFill>
                  <a:schemeClr val="bg1"/>
                </a:solidFill>
              </a:defRPr>
            </a:lvl7pPr>
            <a:lvl8pPr>
              <a:buClrTx/>
              <a:defRPr sz="1600" baseline="0">
                <a:solidFill>
                  <a:schemeClr val="bg1"/>
                </a:solidFill>
              </a:defRPr>
            </a:lvl8pPr>
            <a:lvl9pPr>
              <a:buClrTx/>
              <a:defRPr sz="1600">
                <a:solidFill>
                  <a:schemeClr val="bg1"/>
                </a:solidFill>
              </a:defRPr>
            </a:lvl9pPr>
          </a:lstStyle>
          <a:p>
            <a:pPr lvl="0"/>
            <a:r>
              <a:rPr lang="en-US"/>
              <a:t>First level</a:t>
            </a:r>
          </a:p>
          <a:p>
            <a:pPr lvl="1"/>
            <a:r>
              <a:rPr lang="en-US"/>
              <a:t>Second level</a:t>
            </a:r>
          </a:p>
        </p:txBody>
      </p:sp>
      <p:sp>
        <p:nvSpPr>
          <p:cNvPr id="26" name="Content Placeholder 3"/>
          <p:cNvSpPr>
            <a:spLocks noGrp="1"/>
          </p:cNvSpPr>
          <p:nvPr>
            <p:ph sz="half" idx="18" hasCustomPrompt="1"/>
          </p:nvPr>
        </p:nvSpPr>
        <p:spPr bwMode="gray">
          <a:xfrm>
            <a:off x="6729049" y="3137283"/>
            <a:ext cx="1776685" cy="2611669"/>
          </a:xfrm>
        </p:spPr>
        <p:txBody>
          <a:bodyPr vert="horz" lIns="0" tIns="0" rIns="0" bIns="0" rtlCol="0">
            <a:noAutofit/>
          </a:bodyPr>
          <a:lstStyle>
            <a:lvl1pPr algn="ctr">
              <a:buClrTx/>
              <a:defRPr lang="en-US" sz="1800" b="1" cap="none" baseline="0" dirty="0" smtClean="0">
                <a:solidFill>
                  <a:schemeClr val="bg1"/>
                </a:solidFill>
              </a:defRPr>
            </a:lvl1pPr>
            <a:lvl2pPr marL="0" indent="0" algn="ctr">
              <a:buClrTx/>
              <a:buFontTx/>
              <a:buNone/>
              <a:defRPr lang="en-US" sz="1600" dirty="0" smtClean="0">
                <a:solidFill>
                  <a:schemeClr val="bg1"/>
                </a:solidFill>
              </a:defRPr>
            </a:lvl2pPr>
            <a:lvl3pPr>
              <a:buClrTx/>
              <a:defRPr lang="en-US" sz="1600" baseline="0" dirty="0" smtClean="0">
                <a:solidFill>
                  <a:schemeClr val="bg1"/>
                </a:solidFill>
              </a:defRPr>
            </a:lvl3pPr>
            <a:lvl4pPr>
              <a:buClrTx/>
              <a:defRPr lang="en-US" sz="1600" baseline="0" dirty="0" smtClean="0">
                <a:solidFill>
                  <a:schemeClr val="bg1"/>
                </a:solidFill>
              </a:defRPr>
            </a:lvl4pPr>
            <a:lvl5pPr>
              <a:buClrTx/>
              <a:defRPr lang="en-US" sz="1600" baseline="0" dirty="0">
                <a:solidFill>
                  <a:schemeClr val="bg1"/>
                </a:solidFill>
              </a:defRPr>
            </a:lvl5pPr>
            <a:lvl6pPr>
              <a:buClrTx/>
              <a:defRPr sz="1600" baseline="0">
                <a:solidFill>
                  <a:schemeClr val="bg1"/>
                </a:solidFill>
              </a:defRPr>
            </a:lvl6pPr>
            <a:lvl7pPr>
              <a:buClrTx/>
              <a:defRPr sz="1600">
                <a:solidFill>
                  <a:schemeClr val="bg1"/>
                </a:solidFill>
              </a:defRPr>
            </a:lvl7pPr>
            <a:lvl8pPr>
              <a:buClrTx/>
              <a:defRPr sz="1600" baseline="0">
                <a:solidFill>
                  <a:schemeClr val="bg1"/>
                </a:solidFill>
              </a:defRPr>
            </a:lvl8pPr>
            <a:lvl9pPr>
              <a:buClrTx/>
              <a:defRPr sz="1600">
                <a:solidFill>
                  <a:schemeClr val="bg1"/>
                </a:solidFill>
              </a:defRPr>
            </a:lvl9pPr>
          </a:lstStyle>
          <a:p>
            <a:pPr lvl="0"/>
            <a:r>
              <a:rPr lang="en-US"/>
              <a:t>First-level</a:t>
            </a:r>
          </a:p>
          <a:p>
            <a:pPr lvl="1"/>
            <a:r>
              <a:rPr lang="en-US"/>
              <a:t>Second level</a:t>
            </a:r>
          </a:p>
        </p:txBody>
      </p:sp>
      <p:sp>
        <p:nvSpPr>
          <p:cNvPr id="8" name="Freeform 5"/>
          <p:cNvSpPr>
            <a:spLocks noEditPoints="1"/>
          </p:cNvSpPr>
          <p:nvPr userDrawn="1"/>
        </p:nvSpPr>
        <p:spPr bwMode="auto">
          <a:xfrm>
            <a:off x="7800348" y="6352940"/>
            <a:ext cx="932402" cy="18053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188194003"/>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Text and image righ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530351"/>
            <a:ext cx="3715403" cy="713232"/>
          </a:xfrm>
        </p:spPr>
        <p:txBody>
          <a:bodyPr/>
          <a:lstStyle>
            <a:lvl1pPr>
              <a:defRPr>
                <a:solidFill>
                  <a:schemeClr val="tx2"/>
                </a:solidFill>
              </a:defRPr>
            </a:lvl1pPr>
          </a:lstStyle>
          <a:p>
            <a:r>
              <a:rPr lang="en-US"/>
              <a:t>Click to add title for image and text slide</a:t>
            </a:r>
          </a:p>
        </p:txBody>
      </p:sp>
      <p:sp>
        <p:nvSpPr>
          <p:cNvPr id="6" name="Content Placeholder 2"/>
          <p:cNvSpPr>
            <a:spLocks noGrp="1"/>
          </p:cNvSpPr>
          <p:nvPr>
            <p:ph idx="1" hasCustomPrompt="1"/>
          </p:nvPr>
        </p:nvSpPr>
        <p:spPr bwMode="gray">
          <a:xfrm>
            <a:off x="418447" y="1770063"/>
            <a:ext cx="3715404" cy="3977640"/>
          </a:xfrm>
        </p:spPr>
        <p:txBody>
          <a:bodyPr/>
          <a:lstStyle>
            <a:lvl1pPr>
              <a:defRPr cap="none" baseline="0">
                <a:solidFill>
                  <a:schemeClr val="tx2"/>
                </a:solidFill>
              </a:defRPr>
            </a:lvl1pPr>
            <a:lvl2pPr>
              <a:defRPr baseline="0">
                <a:solidFill>
                  <a:schemeClr val="tx2"/>
                </a:solidFill>
              </a:defRPr>
            </a:lvl2pPr>
            <a:lvl3pPr>
              <a:defRPr>
                <a:solidFill>
                  <a:schemeClr val="tx2"/>
                </a:solidFill>
              </a:defRPr>
            </a:lvl3pPr>
            <a:lvl4pPr>
              <a:defRPr>
                <a:solidFill>
                  <a:schemeClr val="tx2"/>
                </a:solidFill>
              </a:defRPr>
            </a:lvl4pPr>
            <a:lvl5pPr>
              <a:defRPr baseline="0">
                <a:solidFill>
                  <a:schemeClr val="tx2"/>
                </a:solidFill>
              </a:defRPr>
            </a:lvl5pPr>
            <a:lvl6pPr>
              <a:defRPr/>
            </a:lvl6pPr>
            <a:lvl7pPr>
              <a:defRPr/>
            </a:lvl7pPr>
            <a:lvl8pPr>
              <a:defRPr/>
            </a:lvl8pPr>
            <a:lvl9pPr>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
        <p:nvSpPr>
          <p:cNvPr id="4" name="Picture Placeholder 6">
            <a:extLst>
              <a:ext uri="{FF2B5EF4-FFF2-40B4-BE49-F238E27FC236}">
                <a16:creationId xmlns:a16="http://schemas.microsoft.com/office/drawing/2014/main" id="{12697E3D-9970-40A4-9967-1A38ED528B30}"/>
              </a:ext>
            </a:extLst>
          </p:cNvPr>
          <p:cNvSpPr>
            <a:spLocks noGrp="1"/>
          </p:cNvSpPr>
          <p:nvPr>
            <p:ph type="pic" sz="quarter" idx="16" hasCustomPrompt="1"/>
          </p:nvPr>
        </p:nvSpPr>
        <p:spPr>
          <a:xfrm>
            <a:off x="4568826" y="0"/>
            <a:ext cx="4575174" cy="6858000"/>
          </a:xfrm>
          <a:prstGeom prst="rect">
            <a:avLst/>
          </a:prstGeom>
          <a:solidFill>
            <a:schemeClr val="bg1">
              <a:lumMod val="85000"/>
            </a:schemeClr>
          </a:solidFill>
        </p:spPr>
        <p:txBody>
          <a:bodyPr anchor="ctr"/>
          <a:lstStyle>
            <a:lvl1pPr algn="ctr">
              <a:spcBef>
                <a:spcPts val="0"/>
              </a:spcBef>
              <a:spcAft>
                <a:spcPts val="0"/>
              </a:spcAft>
              <a:defRPr sz="6600" b="1">
                <a:solidFill>
                  <a:schemeClr val="bg2"/>
                </a:solidFill>
              </a:defRPr>
            </a:lvl1pPr>
          </a:lstStyle>
          <a:p>
            <a:br>
              <a:rPr lang="en-US"/>
            </a:br>
            <a:r>
              <a:rPr lang="en-US"/>
              <a:t>IMAGE</a:t>
            </a:r>
            <a:br>
              <a:rPr lang="en-US"/>
            </a:br>
            <a:br>
              <a:rPr lang="en-US"/>
            </a:br>
            <a:br>
              <a:rPr lang="en-US"/>
            </a:br>
            <a:endParaRPr lang="en-US"/>
          </a:p>
        </p:txBody>
      </p:sp>
    </p:spTree>
    <p:extLst>
      <p:ext uri="{BB962C8B-B14F-4D97-AF65-F5344CB8AC3E}">
        <p14:creationId xmlns:p14="http://schemas.microsoft.com/office/powerpoint/2010/main" val="2349324524"/>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Text and image left">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12697E3D-9970-40A4-9967-1A38ED528B30}"/>
              </a:ext>
            </a:extLst>
          </p:cNvPr>
          <p:cNvSpPr>
            <a:spLocks noGrp="1"/>
          </p:cNvSpPr>
          <p:nvPr>
            <p:ph type="pic" sz="quarter" idx="16" hasCustomPrompt="1"/>
          </p:nvPr>
        </p:nvSpPr>
        <p:spPr>
          <a:xfrm>
            <a:off x="-1" y="0"/>
            <a:ext cx="4568825" cy="6858000"/>
          </a:xfrm>
          <a:prstGeom prst="rect">
            <a:avLst/>
          </a:prstGeom>
          <a:solidFill>
            <a:schemeClr val="bg1">
              <a:lumMod val="85000"/>
            </a:schemeClr>
          </a:solidFill>
        </p:spPr>
        <p:txBody>
          <a:bodyPr anchor="ctr"/>
          <a:lstStyle>
            <a:lvl1pPr algn="ctr">
              <a:spcBef>
                <a:spcPts val="0"/>
              </a:spcBef>
              <a:spcAft>
                <a:spcPts val="0"/>
              </a:spcAft>
              <a:defRPr sz="6600" b="1">
                <a:solidFill>
                  <a:schemeClr val="bg2"/>
                </a:solidFill>
              </a:defRPr>
            </a:lvl1pPr>
          </a:lstStyle>
          <a:p>
            <a:br>
              <a:rPr lang="en-US"/>
            </a:br>
            <a:r>
              <a:rPr lang="en-US"/>
              <a:t>IMAGE</a:t>
            </a:r>
            <a:br>
              <a:rPr lang="en-US"/>
            </a:br>
            <a:br>
              <a:rPr lang="en-US"/>
            </a:br>
            <a:br>
              <a:rPr lang="en-US"/>
            </a:br>
            <a:endParaRPr lang="en-US"/>
          </a:p>
        </p:txBody>
      </p:sp>
      <p:sp>
        <p:nvSpPr>
          <p:cNvPr id="2" name="Title 1"/>
          <p:cNvSpPr>
            <a:spLocks noGrp="1"/>
          </p:cNvSpPr>
          <p:nvPr>
            <p:ph type="title" hasCustomPrompt="1"/>
          </p:nvPr>
        </p:nvSpPr>
        <p:spPr>
          <a:xfrm>
            <a:off x="5019675" y="530351"/>
            <a:ext cx="3660775" cy="713232"/>
          </a:xfrm>
        </p:spPr>
        <p:txBody>
          <a:bodyPr/>
          <a:lstStyle>
            <a:lvl1pPr>
              <a:defRPr>
                <a:solidFill>
                  <a:schemeClr val="tx2"/>
                </a:solidFill>
              </a:defRPr>
            </a:lvl1pPr>
          </a:lstStyle>
          <a:p>
            <a:r>
              <a:rPr lang="en-US"/>
              <a:t>Click to add title for image and text slide</a:t>
            </a:r>
          </a:p>
        </p:txBody>
      </p:sp>
      <p:sp>
        <p:nvSpPr>
          <p:cNvPr id="6" name="Content Placeholder 2"/>
          <p:cNvSpPr>
            <a:spLocks noGrp="1"/>
          </p:cNvSpPr>
          <p:nvPr>
            <p:ph idx="1" hasCustomPrompt="1"/>
          </p:nvPr>
        </p:nvSpPr>
        <p:spPr bwMode="gray">
          <a:xfrm>
            <a:off x="5019674" y="1773581"/>
            <a:ext cx="3635437" cy="3977640"/>
          </a:xfrm>
        </p:spPr>
        <p:txBody>
          <a:bodyPr/>
          <a:lstStyle>
            <a:lvl1pPr>
              <a:buClrTx/>
              <a:defRPr cap="none" baseline="0">
                <a:solidFill>
                  <a:schemeClr val="tx2"/>
                </a:solidFill>
              </a:defRPr>
            </a:lvl1pPr>
            <a:lvl2pPr>
              <a:buClrTx/>
              <a:defRPr>
                <a:solidFill>
                  <a:schemeClr val="tx2"/>
                </a:solidFill>
              </a:defRPr>
            </a:lvl2pPr>
            <a:lvl3pPr>
              <a:buClrTx/>
              <a:defRPr>
                <a:solidFill>
                  <a:schemeClr val="tx2"/>
                </a:solidFill>
              </a:defRPr>
            </a:lvl3pPr>
            <a:lvl4pPr>
              <a:buClrTx/>
              <a:defRPr>
                <a:solidFill>
                  <a:schemeClr val="tx2"/>
                </a:solidFill>
              </a:defRPr>
            </a:lvl4pPr>
            <a:lvl5pPr>
              <a:buClrTx/>
              <a:defRPr>
                <a:solidFill>
                  <a:schemeClr val="tx2"/>
                </a:solidFill>
              </a:defRPr>
            </a:lvl5pPr>
            <a:lvl6pPr>
              <a:buClrTx/>
              <a:defRPr/>
            </a:lvl6pPr>
            <a:lvl7pPr>
              <a:buClrTx/>
              <a:defRPr/>
            </a:lvl7pPr>
            <a:lvl8pPr>
              <a:buClrTx/>
              <a:defRPr/>
            </a:lvl8pPr>
            <a:lvl9pPr>
              <a:buClrTx/>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Tree>
    <p:extLst>
      <p:ext uri="{BB962C8B-B14F-4D97-AF65-F5344CB8AC3E}">
        <p14:creationId xmlns:p14="http://schemas.microsoft.com/office/powerpoint/2010/main" val="3015167631"/>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Text and Infographic Righ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5139F72-CEC0-495F-8477-192D60A880E2}"/>
              </a:ext>
            </a:extLst>
          </p:cNvPr>
          <p:cNvSpPr/>
          <p:nvPr userDrawn="1"/>
        </p:nvSpPr>
        <p:spPr>
          <a:xfrm>
            <a:off x="4572000" y="0"/>
            <a:ext cx="457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2" name="Title 1"/>
          <p:cNvSpPr>
            <a:spLocks noGrp="1"/>
          </p:cNvSpPr>
          <p:nvPr>
            <p:ph type="title" hasCustomPrompt="1"/>
          </p:nvPr>
        </p:nvSpPr>
        <p:spPr>
          <a:xfrm>
            <a:off x="418446" y="530351"/>
            <a:ext cx="3715404" cy="713232"/>
          </a:xfrm>
        </p:spPr>
        <p:txBody>
          <a:bodyPr/>
          <a:lstStyle>
            <a:lvl1pPr>
              <a:defRPr baseline="0">
                <a:solidFill>
                  <a:schemeClr val="tx2"/>
                </a:solidFill>
              </a:defRPr>
            </a:lvl1pPr>
          </a:lstStyle>
          <a:p>
            <a:r>
              <a:rPr lang="en-US"/>
              <a:t>Click to add title for text, infographic</a:t>
            </a:r>
          </a:p>
        </p:txBody>
      </p:sp>
      <p:sp>
        <p:nvSpPr>
          <p:cNvPr id="6" name="Content Placeholder 2"/>
          <p:cNvSpPr>
            <a:spLocks noGrp="1"/>
          </p:cNvSpPr>
          <p:nvPr>
            <p:ph idx="1" hasCustomPrompt="1"/>
          </p:nvPr>
        </p:nvSpPr>
        <p:spPr bwMode="gray">
          <a:xfrm>
            <a:off x="418447" y="1773581"/>
            <a:ext cx="3715403" cy="3977640"/>
          </a:xfrm>
        </p:spPr>
        <p:txBody>
          <a:bodyPr/>
          <a:lstStyle>
            <a:lvl1pPr>
              <a:defRPr cap="none" baseline="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lvl6pPr>
            <a:lvl7pPr>
              <a:defRPr/>
            </a:lvl7pPr>
            <a:lvl8pPr>
              <a:defRPr/>
            </a:lvl8pPr>
            <a:lvl9pPr>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
        <p:nvSpPr>
          <p:cNvPr id="7" name="Freeform 5"/>
          <p:cNvSpPr>
            <a:spLocks noEditPoints="1"/>
          </p:cNvSpPr>
          <p:nvPr userDrawn="1"/>
        </p:nvSpPr>
        <p:spPr bwMode="auto">
          <a:xfrm>
            <a:off x="7800348" y="6352940"/>
            <a:ext cx="932402" cy="18053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89505031"/>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Text and Infographic Lef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5139F72-CEC0-495F-8477-192D60A880E2}"/>
              </a:ext>
            </a:extLst>
          </p:cNvPr>
          <p:cNvSpPr/>
          <p:nvPr userDrawn="1"/>
        </p:nvSpPr>
        <p:spPr>
          <a:xfrm>
            <a:off x="0" y="0"/>
            <a:ext cx="457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2" name="Title 1"/>
          <p:cNvSpPr>
            <a:spLocks noGrp="1"/>
          </p:cNvSpPr>
          <p:nvPr>
            <p:ph type="title" hasCustomPrompt="1"/>
          </p:nvPr>
        </p:nvSpPr>
        <p:spPr>
          <a:xfrm>
            <a:off x="5019675" y="530351"/>
            <a:ext cx="3660774" cy="713232"/>
          </a:xfrm>
        </p:spPr>
        <p:txBody>
          <a:bodyPr/>
          <a:lstStyle>
            <a:lvl1pPr>
              <a:defRPr>
                <a:solidFill>
                  <a:schemeClr val="tx2"/>
                </a:solidFill>
              </a:defRPr>
            </a:lvl1pPr>
          </a:lstStyle>
          <a:p>
            <a:r>
              <a:rPr lang="en-US"/>
              <a:t>Click to add title for text, infographic</a:t>
            </a:r>
          </a:p>
        </p:txBody>
      </p:sp>
      <p:sp>
        <p:nvSpPr>
          <p:cNvPr id="6" name="Content Placeholder 2"/>
          <p:cNvSpPr>
            <a:spLocks noGrp="1"/>
          </p:cNvSpPr>
          <p:nvPr>
            <p:ph idx="1" hasCustomPrompt="1"/>
          </p:nvPr>
        </p:nvSpPr>
        <p:spPr bwMode="gray">
          <a:xfrm>
            <a:off x="5019675" y="1773581"/>
            <a:ext cx="3660775" cy="3977640"/>
          </a:xfrm>
        </p:spPr>
        <p:txBody>
          <a:bodyPr/>
          <a:lstStyle>
            <a:lvl1pPr>
              <a:defRPr cap="none" baseline="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lvl6pPr>
            <a:lvl7pPr>
              <a:defRPr/>
            </a:lvl7pPr>
            <a:lvl8pPr>
              <a:defRPr/>
            </a:lvl8pPr>
            <a:lvl9pPr>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
        <p:nvSpPr>
          <p:cNvPr id="10" name="Content Placeholder 8">
            <a:extLst>
              <a:ext uri="{FF2B5EF4-FFF2-40B4-BE49-F238E27FC236}">
                <a16:creationId xmlns:a16="http://schemas.microsoft.com/office/drawing/2014/main" id="{935A177A-64AC-49B1-9D97-25A4DB841CAD}"/>
              </a:ext>
            </a:extLst>
          </p:cNvPr>
          <p:cNvSpPr txBox="1">
            <a:spLocks/>
          </p:cNvSpPr>
          <p:nvPr userDrawn="1"/>
        </p:nvSpPr>
        <p:spPr>
          <a:xfrm>
            <a:off x="418447" y="6376946"/>
            <a:ext cx="264344" cy="228600"/>
          </a:xfrm>
          <a:prstGeom prst="rect">
            <a:avLst/>
          </a:prstGeom>
        </p:spPr>
        <p:txBody>
          <a:bodyPr lIns="0" r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fld id="{38743595-4496-5147-A886-7D133864DF76}" type="slidenum">
              <a:rPr lang="en-US" sz="1000" b="1" smtClean="0">
                <a:solidFill>
                  <a:schemeClr val="bg1"/>
                </a:solidFill>
                <a:latin typeface="+mn-lt"/>
                <a:ea typeface="Open Sans" panose="020B0606030504020204" pitchFamily="34" charset="0"/>
                <a:cs typeface="Arial" panose="020B0604020202020204" pitchFamily="34" charset="0"/>
              </a:rPr>
              <a:pPr algn="l"/>
              <a:t>‹#›</a:t>
            </a:fld>
            <a:endParaRPr lang="en-US" sz="1000" b="1">
              <a:solidFill>
                <a:schemeClr val="bg1"/>
              </a:solidFill>
              <a:latin typeface="+mn-lt"/>
              <a:ea typeface="Open Sans" panose="020B0606030504020204" pitchFamily="34" charset="0"/>
              <a:cs typeface="Arial" panose="020B0604020202020204" pitchFamily="34" charset="0"/>
            </a:endParaRPr>
          </a:p>
        </p:txBody>
      </p:sp>
      <p:sp>
        <p:nvSpPr>
          <p:cNvPr id="11" name="Content Placeholder 8">
            <a:extLst>
              <a:ext uri="{FF2B5EF4-FFF2-40B4-BE49-F238E27FC236}">
                <a16:creationId xmlns:a16="http://schemas.microsoft.com/office/drawing/2014/main" id="{F35D44D1-CF2C-4331-B380-083F7ABF73CB}"/>
              </a:ext>
            </a:extLst>
          </p:cNvPr>
          <p:cNvSpPr txBox="1">
            <a:spLocks/>
          </p:cNvSpPr>
          <p:nvPr userDrawn="1"/>
        </p:nvSpPr>
        <p:spPr>
          <a:xfrm>
            <a:off x="644820" y="6376946"/>
            <a:ext cx="2895163" cy="228600"/>
          </a:xfrm>
          <a:prstGeom prst="rect">
            <a:avLst/>
          </a:prstGeom>
        </p:spPr>
        <p:txBody>
          <a:bodyPr lIns="0" tIns="0" rIns="0" b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800" b="0" i="0" kern="1200">
                <a:solidFill>
                  <a:schemeClr val="bg1"/>
                </a:solidFill>
                <a:latin typeface="+mn-lt"/>
                <a:ea typeface="+mn-ea"/>
                <a:cs typeface="Arial" panose="020B0604020202020204" pitchFamily="34" charset="0"/>
              </a:rPr>
              <a:t>©2020 Aetna Inc.</a:t>
            </a:r>
          </a:p>
        </p:txBody>
      </p:sp>
    </p:spTree>
    <p:extLst>
      <p:ext uri="{BB962C8B-B14F-4D97-AF65-F5344CB8AC3E}">
        <p14:creationId xmlns:p14="http://schemas.microsoft.com/office/powerpoint/2010/main" val="22192829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Screen Video">
    <p:bg>
      <p:bgPr>
        <a:solidFill>
          <a:schemeClr val="tx1"/>
        </a:solidFill>
        <a:effectLst/>
      </p:bgPr>
    </p:bg>
    <p:spTree>
      <p:nvGrpSpPr>
        <p:cNvPr id="1" name=""/>
        <p:cNvGrpSpPr/>
        <p:nvPr/>
      </p:nvGrpSpPr>
      <p:grpSpPr>
        <a:xfrm>
          <a:off x="0" y="0"/>
          <a:ext cx="0" cy="0"/>
          <a:chOff x="0" y="0"/>
          <a:chExt cx="0" cy="0"/>
        </a:xfrm>
      </p:grpSpPr>
      <p:sp>
        <p:nvSpPr>
          <p:cNvPr id="2" name="Rectangle 1"/>
          <p:cNvSpPr/>
          <p:nvPr userDrawn="1"/>
        </p:nvSpPr>
        <p:spPr>
          <a:xfrm>
            <a:off x="1" y="6260354"/>
            <a:ext cx="9143999" cy="5976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Quote or high impact with image">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12697E3D-9970-40A4-9967-1A38ED528B30}"/>
              </a:ext>
            </a:extLst>
          </p:cNvPr>
          <p:cNvSpPr>
            <a:spLocks noGrp="1"/>
          </p:cNvSpPr>
          <p:nvPr>
            <p:ph type="pic" sz="quarter" idx="16" hasCustomPrompt="1"/>
          </p:nvPr>
        </p:nvSpPr>
        <p:spPr>
          <a:xfrm>
            <a:off x="4568825" y="0"/>
            <a:ext cx="4575175" cy="6858000"/>
          </a:xfrm>
          <a:prstGeom prst="rect">
            <a:avLst/>
          </a:prstGeom>
          <a:solidFill>
            <a:schemeClr val="bg1">
              <a:lumMod val="85000"/>
            </a:schemeClr>
          </a:solidFill>
        </p:spPr>
        <p:txBody>
          <a:bodyPr anchor="ctr"/>
          <a:lstStyle>
            <a:lvl1pPr algn="ctr">
              <a:spcBef>
                <a:spcPts val="0"/>
              </a:spcBef>
              <a:spcAft>
                <a:spcPts val="0"/>
              </a:spcAft>
              <a:defRPr sz="6600" b="1">
                <a:solidFill>
                  <a:schemeClr val="bg2"/>
                </a:solidFill>
              </a:defRPr>
            </a:lvl1pPr>
          </a:lstStyle>
          <a:p>
            <a:br>
              <a:rPr lang="en-US"/>
            </a:br>
            <a:r>
              <a:rPr lang="en-US"/>
              <a:t>IMAGE</a:t>
            </a:r>
            <a:br>
              <a:rPr lang="en-US"/>
            </a:br>
            <a:br>
              <a:rPr lang="en-US"/>
            </a:br>
            <a:br>
              <a:rPr lang="en-US"/>
            </a:br>
            <a:endParaRPr lang="en-US"/>
          </a:p>
        </p:txBody>
      </p:sp>
      <p:sp>
        <p:nvSpPr>
          <p:cNvPr id="2" name="Title 1"/>
          <p:cNvSpPr>
            <a:spLocks noGrp="1"/>
          </p:cNvSpPr>
          <p:nvPr>
            <p:ph type="title" hasCustomPrompt="1"/>
          </p:nvPr>
        </p:nvSpPr>
        <p:spPr>
          <a:xfrm>
            <a:off x="418447" y="1764792"/>
            <a:ext cx="3715404" cy="1463040"/>
          </a:xfrm>
        </p:spPr>
        <p:txBody>
          <a:bodyPr/>
          <a:lstStyle>
            <a:lvl1pPr>
              <a:defRPr>
                <a:solidFill>
                  <a:schemeClr val="tx2"/>
                </a:solidFill>
              </a:defRPr>
            </a:lvl1pPr>
          </a:lstStyle>
          <a:p>
            <a:r>
              <a:rPr lang="en-US"/>
              <a:t>Click to add quote with image. Image should reflect the content of the quote.</a:t>
            </a:r>
          </a:p>
        </p:txBody>
      </p:sp>
      <p:sp>
        <p:nvSpPr>
          <p:cNvPr id="7" name="Text Placeholder 7">
            <a:extLst>
              <a:ext uri="{FF2B5EF4-FFF2-40B4-BE49-F238E27FC236}">
                <a16:creationId xmlns:a16="http://schemas.microsoft.com/office/drawing/2014/main" id="{9B722800-BF6A-4FA2-8F5B-598FB160C2FB}"/>
              </a:ext>
            </a:extLst>
          </p:cNvPr>
          <p:cNvSpPr>
            <a:spLocks noGrp="1"/>
          </p:cNvSpPr>
          <p:nvPr>
            <p:ph type="body" sz="quarter" idx="13" hasCustomPrompt="1"/>
          </p:nvPr>
        </p:nvSpPr>
        <p:spPr>
          <a:xfrm>
            <a:off x="418447" y="3590383"/>
            <a:ext cx="3715403" cy="184912"/>
          </a:xfrm>
          <a:prstGeom prst="rect">
            <a:avLst/>
          </a:prstGeom>
          <a:noFill/>
        </p:spPr>
        <p:txBody>
          <a:bodyPr>
            <a:noAutofit/>
          </a:bodyPr>
          <a:lstStyle>
            <a:lvl1pPr>
              <a:defRPr sz="1400" cap="all" baseline="0">
                <a:solidFill>
                  <a:schemeClr val="tx2"/>
                </a:solidFill>
              </a:defRPr>
            </a:lvl1pPr>
          </a:lstStyle>
          <a:p>
            <a:pPr lvl="0"/>
            <a:r>
              <a:rPr lang="en-US"/>
              <a:t>click to add AUTHOR</a:t>
            </a:r>
          </a:p>
        </p:txBody>
      </p:sp>
    </p:spTree>
    <p:extLst>
      <p:ext uri="{BB962C8B-B14F-4D97-AF65-F5344CB8AC3E}">
        <p14:creationId xmlns:p14="http://schemas.microsoft.com/office/powerpoint/2010/main" val="2238678124"/>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Quote or high impac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884650" y="2180108"/>
            <a:ext cx="5378073" cy="1463040"/>
          </a:xfrm>
        </p:spPr>
        <p:txBody>
          <a:bodyPr/>
          <a:lstStyle>
            <a:lvl1pPr>
              <a:defRPr>
                <a:solidFill>
                  <a:schemeClr val="tx2"/>
                </a:solidFill>
              </a:defRPr>
            </a:lvl1pPr>
          </a:lstStyle>
          <a:p>
            <a:r>
              <a:rPr lang="en-US"/>
              <a:t>Click to add quote.</a:t>
            </a:r>
          </a:p>
        </p:txBody>
      </p:sp>
      <p:sp>
        <p:nvSpPr>
          <p:cNvPr id="7" name="Text Placeholder 7">
            <a:extLst>
              <a:ext uri="{FF2B5EF4-FFF2-40B4-BE49-F238E27FC236}">
                <a16:creationId xmlns:a16="http://schemas.microsoft.com/office/drawing/2014/main" id="{9B722800-BF6A-4FA2-8F5B-598FB160C2FB}"/>
              </a:ext>
            </a:extLst>
          </p:cNvPr>
          <p:cNvSpPr>
            <a:spLocks noGrp="1"/>
          </p:cNvSpPr>
          <p:nvPr>
            <p:ph type="body" sz="quarter" idx="13" hasCustomPrompt="1"/>
          </p:nvPr>
        </p:nvSpPr>
        <p:spPr>
          <a:xfrm>
            <a:off x="1884651" y="4020922"/>
            <a:ext cx="3429893" cy="161925"/>
          </a:xfrm>
          <a:prstGeom prst="rect">
            <a:avLst/>
          </a:prstGeom>
          <a:noFill/>
        </p:spPr>
        <p:txBody>
          <a:bodyPr>
            <a:noAutofit/>
          </a:bodyPr>
          <a:lstStyle>
            <a:lvl1pPr>
              <a:defRPr sz="1400" cap="all" baseline="0">
                <a:solidFill>
                  <a:schemeClr val="tx2"/>
                </a:solidFill>
              </a:defRPr>
            </a:lvl1pPr>
          </a:lstStyle>
          <a:p>
            <a:pPr lvl="0"/>
            <a:r>
              <a:rPr lang="en-US"/>
              <a:t>click to add AUTHOR</a:t>
            </a:r>
          </a:p>
        </p:txBody>
      </p:sp>
    </p:spTree>
    <p:extLst>
      <p:ext uri="{BB962C8B-B14F-4D97-AF65-F5344CB8AC3E}">
        <p14:creationId xmlns:p14="http://schemas.microsoft.com/office/powerpoint/2010/main" val="4134742064"/>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Quote or high impact on viole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5139F72-CEC0-495F-8477-192D60A880E2}"/>
              </a:ext>
            </a:extLst>
          </p:cNvPr>
          <p:cNvSpPr/>
          <p:nvPr userDrawn="1"/>
        </p:nvSpPr>
        <p:spPr>
          <a:xfrm>
            <a:off x="-1" y="0"/>
            <a:ext cx="914400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5" name="Content Placeholder 8">
            <a:extLst>
              <a:ext uri="{FF2B5EF4-FFF2-40B4-BE49-F238E27FC236}">
                <a16:creationId xmlns:a16="http://schemas.microsoft.com/office/drawing/2014/main" id="{935A177A-64AC-49B1-9D97-25A4DB841CAD}"/>
              </a:ext>
            </a:extLst>
          </p:cNvPr>
          <p:cNvSpPr txBox="1">
            <a:spLocks/>
          </p:cNvSpPr>
          <p:nvPr userDrawn="1"/>
        </p:nvSpPr>
        <p:spPr>
          <a:xfrm>
            <a:off x="418447" y="6376946"/>
            <a:ext cx="264344" cy="228600"/>
          </a:xfrm>
          <a:prstGeom prst="rect">
            <a:avLst/>
          </a:prstGeom>
        </p:spPr>
        <p:txBody>
          <a:bodyPr lIns="0" r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fld id="{38743595-4496-5147-A886-7D133864DF76}" type="slidenum">
              <a:rPr lang="en-US" sz="1000" b="1" smtClean="0">
                <a:solidFill>
                  <a:schemeClr val="bg1"/>
                </a:solidFill>
                <a:latin typeface="+mn-lt"/>
                <a:ea typeface="Open Sans" panose="020B0606030504020204" pitchFamily="34" charset="0"/>
                <a:cs typeface="Arial" panose="020B0604020202020204" pitchFamily="34" charset="0"/>
              </a:rPr>
              <a:pPr algn="l"/>
              <a:t>‹#›</a:t>
            </a:fld>
            <a:endParaRPr lang="en-US" sz="1000" b="1">
              <a:solidFill>
                <a:schemeClr val="bg1"/>
              </a:solidFill>
              <a:latin typeface="+mn-lt"/>
              <a:ea typeface="Open Sans" panose="020B0606030504020204" pitchFamily="34" charset="0"/>
              <a:cs typeface="Arial" panose="020B0604020202020204" pitchFamily="34" charset="0"/>
            </a:endParaRPr>
          </a:p>
        </p:txBody>
      </p:sp>
      <p:sp>
        <p:nvSpPr>
          <p:cNvPr id="6" name="Content Placeholder 8">
            <a:extLst>
              <a:ext uri="{FF2B5EF4-FFF2-40B4-BE49-F238E27FC236}">
                <a16:creationId xmlns:a16="http://schemas.microsoft.com/office/drawing/2014/main" id="{F35D44D1-CF2C-4331-B380-083F7ABF73CB}"/>
              </a:ext>
            </a:extLst>
          </p:cNvPr>
          <p:cNvSpPr txBox="1">
            <a:spLocks/>
          </p:cNvSpPr>
          <p:nvPr userDrawn="1"/>
        </p:nvSpPr>
        <p:spPr>
          <a:xfrm>
            <a:off x="644820" y="6376946"/>
            <a:ext cx="2895163" cy="228600"/>
          </a:xfrm>
          <a:prstGeom prst="rect">
            <a:avLst/>
          </a:prstGeom>
        </p:spPr>
        <p:txBody>
          <a:bodyPr lIns="0" tIns="0" rIns="0" b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800" b="0" i="0" kern="1200">
                <a:solidFill>
                  <a:schemeClr val="bg1"/>
                </a:solidFill>
                <a:latin typeface="+mn-lt"/>
                <a:ea typeface="+mn-ea"/>
                <a:cs typeface="Arial" panose="020B0604020202020204" pitchFamily="34" charset="0"/>
              </a:rPr>
              <a:t>©2020 Aetna Inc.</a:t>
            </a:r>
          </a:p>
        </p:txBody>
      </p:sp>
      <p:sp>
        <p:nvSpPr>
          <p:cNvPr id="2" name="Title 1"/>
          <p:cNvSpPr>
            <a:spLocks noGrp="1"/>
          </p:cNvSpPr>
          <p:nvPr>
            <p:ph type="title" hasCustomPrompt="1"/>
          </p:nvPr>
        </p:nvSpPr>
        <p:spPr>
          <a:xfrm>
            <a:off x="1884650" y="2180108"/>
            <a:ext cx="5378073" cy="1463040"/>
          </a:xfrm>
        </p:spPr>
        <p:txBody>
          <a:bodyPr/>
          <a:lstStyle>
            <a:lvl1pPr>
              <a:defRPr>
                <a:solidFill>
                  <a:schemeClr val="bg1"/>
                </a:solidFill>
              </a:defRPr>
            </a:lvl1pPr>
          </a:lstStyle>
          <a:p>
            <a:r>
              <a:rPr lang="en-US"/>
              <a:t>Click to add quote.</a:t>
            </a:r>
          </a:p>
        </p:txBody>
      </p:sp>
      <p:sp>
        <p:nvSpPr>
          <p:cNvPr id="7" name="Text Placeholder 7">
            <a:extLst>
              <a:ext uri="{FF2B5EF4-FFF2-40B4-BE49-F238E27FC236}">
                <a16:creationId xmlns:a16="http://schemas.microsoft.com/office/drawing/2014/main" id="{9B722800-BF6A-4FA2-8F5B-598FB160C2FB}"/>
              </a:ext>
            </a:extLst>
          </p:cNvPr>
          <p:cNvSpPr>
            <a:spLocks noGrp="1"/>
          </p:cNvSpPr>
          <p:nvPr>
            <p:ph type="body" sz="quarter" idx="13" hasCustomPrompt="1"/>
          </p:nvPr>
        </p:nvSpPr>
        <p:spPr>
          <a:xfrm>
            <a:off x="1884651" y="4020922"/>
            <a:ext cx="3429893" cy="161925"/>
          </a:xfrm>
          <a:prstGeom prst="rect">
            <a:avLst/>
          </a:prstGeom>
          <a:noFill/>
        </p:spPr>
        <p:txBody>
          <a:bodyPr>
            <a:noAutofit/>
          </a:bodyPr>
          <a:lstStyle>
            <a:lvl1pPr>
              <a:defRPr sz="1400" cap="all" baseline="0">
                <a:solidFill>
                  <a:schemeClr val="bg1"/>
                </a:solidFill>
              </a:defRPr>
            </a:lvl1pPr>
          </a:lstStyle>
          <a:p>
            <a:pPr lvl="0"/>
            <a:r>
              <a:rPr lang="en-US"/>
              <a:t>click to add AUTHOR</a:t>
            </a:r>
          </a:p>
        </p:txBody>
      </p:sp>
      <p:sp>
        <p:nvSpPr>
          <p:cNvPr id="8" name="Freeform 5"/>
          <p:cNvSpPr>
            <a:spLocks noEditPoints="1"/>
          </p:cNvSpPr>
          <p:nvPr userDrawn="1"/>
        </p:nvSpPr>
        <p:spPr bwMode="auto">
          <a:xfrm>
            <a:off x="7800348" y="6352940"/>
            <a:ext cx="932402" cy="18053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434745624"/>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Next steps">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25AEC46-6D54-4EEC-956E-3477AF6588BC}"/>
              </a:ext>
            </a:extLst>
          </p:cNvPr>
          <p:cNvSpPr txBox="1"/>
          <p:nvPr userDrawn="1"/>
        </p:nvSpPr>
        <p:spPr>
          <a:xfrm>
            <a:off x="374904" y="378058"/>
            <a:ext cx="4027232" cy="710619"/>
          </a:xfrm>
          <a:prstGeom prst="rect">
            <a:avLst/>
          </a:prstGeom>
          <a:noFill/>
        </p:spPr>
        <p:txBody>
          <a:bodyPr wrap="square" lIns="0" tIns="0" rIns="0" bIns="0" rtlCol="0">
            <a:noAutofit/>
          </a:bodyPr>
          <a:lstStyle/>
          <a:p>
            <a:pPr marL="0" marR="0" indent="0" algn="l" defTabSz="456758" rtl="0" eaLnBrk="1" fontAlgn="base" latinLnBrk="0" hangingPunct="1">
              <a:lnSpc>
                <a:spcPct val="100000"/>
              </a:lnSpc>
              <a:spcBef>
                <a:spcPts val="1200"/>
              </a:spcBef>
              <a:spcAft>
                <a:spcPts val="0"/>
              </a:spcAft>
              <a:buClrTx/>
              <a:buSzTx/>
              <a:buFontTx/>
              <a:buNone/>
              <a:tabLst/>
            </a:pPr>
            <a:r>
              <a:rPr lang="en-US" sz="4800" b="1">
                <a:solidFill>
                  <a:schemeClr val="accent6"/>
                </a:solidFill>
                <a:latin typeface="+mn-lt"/>
                <a:cs typeface="Arial" panose="020B0604020202020204" pitchFamily="34" charset="0"/>
              </a:rPr>
              <a:t>Next steps</a:t>
            </a:r>
          </a:p>
        </p:txBody>
      </p:sp>
      <p:sp>
        <p:nvSpPr>
          <p:cNvPr id="11" name="Content Placeholder 2"/>
          <p:cNvSpPr>
            <a:spLocks noGrp="1"/>
          </p:cNvSpPr>
          <p:nvPr>
            <p:ph sz="half" idx="1" hasCustomPrompt="1"/>
          </p:nvPr>
        </p:nvSpPr>
        <p:spPr bwMode="gray">
          <a:xfrm>
            <a:off x="1481328" y="2054488"/>
            <a:ext cx="1883664" cy="3694464"/>
          </a:xfrm>
        </p:spPr>
        <p:txBody>
          <a:bodyPr vert="horz" lIns="0" tIns="0" rIns="0" bIns="0" rtlCol="0">
            <a:noAutofit/>
          </a:bodyPr>
          <a:lstStyle>
            <a:lvl1pPr algn="ctr">
              <a:buClrTx/>
              <a:defRPr lang="en-US" sz="3200" b="1" cap="none" baseline="0" dirty="0" smtClean="0">
                <a:solidFill>
                  <a:schemeClr val="accent2"/>
                </a:solidFill>
              </a:defRPr>
            </a:lvl1pPr>
            <a:lvl2pPr marL="0" indent="0" algn="ctr">
              <a:spcBef>
                <a:spcPts val="3600"/>
              </a:spcBef>
              <a:buClrTx/>
              <a:buNone/>
              <a:defRPr lang="en-US" dirty="0" smtClean="0">
                <a:solidFill>
                  <a:schemeClr val="tx2"/>
                </a:solidFill>
              </a:defRPr>
            </a:lvl2pPr>
            <a:lvl3pPr marL="174625" indent="-174625" algn="l">
              <a:spcBef>
                <a:spcPts val="1200"/>
              </a:spcBef>
              <a:buClrTx/>
              <a:buFont typeface="Arial" panose="020B0604020202020204" pitchFamily="34" charset="0"/>
              <a:buChar char="•"/>
              <a:defRPr lang="en-US" sz="1400" baseline="0" dirty="0" smtClean="0">
                <a:solidFill>
                  <a:schemeClr val="tx2"/>
                </a:solidFill>
              </a:defRPr>
            </a:lvl3pPr>
            <a:lvl4pPr marL="347663" indent="-173038" algn="l">
              <a:buClrTx/>
              <a:buFont typeface="Arial" panose="020B0604020202020204" pitchFamily="34" charset="0"/>
              <a:buChar char="–"/>
              <a:defRPr lang="en-US" baseline="0" dirty="0" smtClean="0">
                <a:solidFill>
                  <a:schemeClr val="tx2"/>
                </a:solidFill>
              </a:defRPr>
            </a:lvl4pPr>
            <a:lvl5pPr marL="511175" indent="-163513" algn="l">
              <a:buClrTx/>
              <a:buFont typeface="Arial" panose="020B0604020202020204" pitchFamily="34" charset="0"/>
              <a:buChar char="•"/>
              <a:defRPr lang="en-US" dirty="0">
                <a:solidFill>
                  <a:schemeClr val="tx2"/>
                </a:solidFill>
              </a:defRPr>
            </a:lvl5pPr>
            <a:lvl6pPr marL="685800" indent="-174625" algn="l">
              <a:buClrTx/>
              <a:buFont typeface="Arial" panose="020B0604020202020204" pitchFamily="34" charset="0"/>
              <a:buChar char="–"/>
              <a:defRPr baseline="0">
                <a:solidFill>
                  <a:schemeClr val="tx2"/>
                </a:solidFill>
              </a:defRPr>
            </a:lvl6pPr>
            <a:lvl7pPr algn="l">
              <a:buClrTx/>
              <a:defRPr/>
            </a:lvl7pPr>
            <a:lvl8pPr algn="l">
              <a:buClrTx/>
              <a:defRPr/>
            </a:lvl8pPr>
            <a:lvl9pPr algn="l">
              <a:buClrTx/>
              <a:defRPr/>
            </a:lvl9pPr>
          </a:lstStyle>
          <a:p>
            <a:pPr lvl="0"/>
            <a:r>
              <a:rPr lang="en-US"/>
              <a:t>1</a:t>
            </a:r>
          </a:p>
          <a:p>
            <a:pPr lvl="1"/>
            <a:r>
              <a:rPr lang="en-US"/>
              <a:t>Body text</a:t>
            </a:r>
          </a:p>
          <a:p>
            <a:pPr lvl="2"/>
            <a:r>
              <a:rPr lang="en-US"/>
              <a:t>First-level bullet</a:t>
            </a:r>
          </a:p>
          <a:p>
            <a:pPr lvl="3"/>
            <a:r>
              <a:rPr lang="en-US"/>
              <a:t>Second-level bullet</a:t>
            </a:r>
          </a:p>
          <a:p>
            <a:pPr lvl="4"/>
            <a:r>
              <a:rPr lang="en-US"/>
              <a:t>Third-level bullet</a:t>
            </a:r>
          </a:p>
        </p:txBody>
      </p:sp>
      <p:sp>
        <p:nvSpPr>
          <p:cNvPr id="6" name="Content Placeholder 2"/>
          <p:cNvSpPr>
            <a:spLocks noGrp="1"/>
          </p:cNvSpPr>
          <p:nvPr>
            <p:ph sz="half" idx="10" hasCustomPrompt="1"/>
          </p:nvPr>
        </p:nvSpPr>
        <p:spPr bwMode="gray">
          <a:xfrm>
            <a:off x="3630168" y="2054488"/>
            <a:ext cx="1883664" cy="3694464"/>
          </a:xfrm>
        </p:spPr>
        <p:txBody>
          <a:bodyPr vert="horz" lIns="0" tIns="0" rIns="0" bIns="0" rtlCol="0">
            <a:noAutofit/>
          </a:bodyPr>
          <a:lstStyle>
            <a:lvl1pPr algn="ctr">
              <a:buClrTx/>
              <a:defRPr lang="en-US" sz="3200" b="1" cap="none" baseline="0" dirty="0" smtClean="0">
                <a:solidFill>
                  <a:schemeClr val="accent2"/>
                </a:solidFill>
              </a:defRPr>
            </a:lvl1pPr>
            <a:lvl2pPr marL="0" indent="0" algn="ctr">
              <a:spcBef>
                <a:spcPts val="3600"/>
              </a:spcBef>
              <a:buClrTx/>
              <a:buNone/>
              <a:defRPr lang="en-US" dirty="0" smtClean="0">
                <a:solidFill>
                  <a:schemeClr val="tx2"/>
                </a:solidFill>
              </a:defRPr>
            </a:lvl2pPr>
            <a:lvl3pPr marL="174625" indent="-174625" algn="l">
              <a:spcBef>
                <a:spcPts val="1200"/>
              </a:spcBef>
              <a:buClrTx/>
              <a:buFont typeface="Arial" panose="020B0604020202020204" pitchFamily="34" charset="0"/>
              <a:buChar char="•"/>
              <a:defRPr lang="en-US" sz="1400" baseline="0" dirty="0" smtClean="0">
                <a:solidFill>
                  <a:schemeClr val="tx2"/>
                </a:solidFill>
              </a:defRPr>
            </a:lvl3pPr>
            <a:lvl4pPr marL="347663" indent="-173038" algn="l">
              <a:buClrTx/>
              <a:buFont typeface="Arial" panose="020B0604020202020204" pitchFamily="34" charset="0"/>
              <a:buChar char="–"/>
              <a:defRPr lang="en-US" baseline="0" dirty="0" smtClean="0">
                <a:solidFill>
                  <a:schemeClr val="tx2"/>
                </a:solidFill>
              </a:defRPr>
            </a:lvl4pPr>
            <a:lvl5pPr marL="511175" indent="-163513" algn="l">
              <a:buClrTx/>
              <a:buFont typeface="Arial" panose="020B0604020202020204" pitchFamily="34" charset="0"/>
              <a:buChar char="•"/>
              <a:defRPr lang="en-US" dirty="0">
                <a:solidFill>
                  <a:schemeClr val="tx2"/>
                </a:solidFill>
              </a:defRPr>
            </a:lvl5pPr>
            <a:lvl6pPr marL="685800" indent="-174625" algn="l">
              <a:buClrTx/>
              <a:buFont typeface="Arial" panose="020B0604020202020204" pitchFamily="34" charset="0"/>
              <a:buChar char="–"/>
              <a:defRPr baseline="0">
                <a:solidFill>
                  <a:schemeClr val="tx2"/>
                </a:solidFill>
              </a:defRPr>
            </a:lvl6pPr>
            <a:lvl7pPr algn="l">
              <a:buClrTx/>
              <a:defRPr/>
            </a:lvl7pPr>
            <a:lvl8pPr algn="l">
              <a:buClrTx/>
              <a:defRPr/>
            </a:lvl8pPr>
            <a:lvl9pPr algn="l">
              <a:buClrTx/>
              <a:defRPr/>
            </a:lvl9pPr>
          </a:lstStyle>
          <a:p>
            <a:pPr lvl="0"/>
            <a:r>
              <a:rPr lang="en-US"/>
              <a:t>2</a:t>
            </a:r>
          </a:p>
          <a:p>
            <a:pPr lvl="1"/>
            <a:r>
              <a:rPr lang="en-US"/>
              <a:t>Body text</a:t>
            </a:r>
          </a:p>
          <a:p>
            <a:pPr lvl="2"/>
            <a:r>
              <a:rPr lang="en-US"/>
              <a:t>First-level bullet</a:t>
            </a:r>
          </a:p>
          <a:p>
            <a:pPr lvl="3"/>
            <a:r>
              <a:rPr lang="en-US"/>
              <a:t>Second-level bullet</a:t>
            </a:r>
          </a:p>
          <a:p>
            <a:pPr lvl="4"/>
            <a:r>
              <a:rPr lang="en-US"/>
              <a:t>Third-level bullet</a:t>
            </a:r>
          </a:p>
        </p:txBody>
      </p:sp>
      <p:sp>
        <p:nvSpPr>
          <p:cNvPr id="7" name="Content Placeholder 2"/>
          <p:cNvSpPr>
            <a:spLocks noGrp="1"/>
          </p:cNvSpPr>
          <p:nvPr>
            <p:ph sz="half" idx="11" hasCustomPrompt="1"/>
          </p:nvPr>
        </p:nvSpPr>
        <p:spPr bwMode="gray">
          <a:xfrm>
            <a:off x="5751576" y="2054488"/>
            <a:ext cx="1883664" cy="3694464"/>
          </a:xfrm>
        </p:spPr>
        <p:txBody>
          <a:bodyPr vert="horz" lIns="0" tIns="0" rIns="0" bIns="0" rtlCol="0">
            <a:noAutofit/>
          </a:bodyPr>
          <a:lstStyle>
            <a:lvl1pPr algn="ctr">
              <a:buClrTx/>
              <a:defRPr lang="en-US" sz="3200" b="1" cap="none" baseline="0" dirty="0" smtClean="0">
                <a:solidFill>
                  <a:schemeClr val="accent2"/>
                </a:solidFill>
              </a:defRPr>
            </a:lvl1pPr>
            <a:lvl2pPr marL="0" indent="0" algn="ctr">
              <a:spcBef>
                <a:spcPts val="3600"/>
              </a:spcBef>
              <a:buClrTx/>
              <a:buNone/>
              <a:defRPr lang="en-US" dirty="0" smtClean="0">
                <a:solidFill>
                  <a:schemeClr val="tx2"/>
                </a:solidFill>
              </a:defRPr>
            </a:lvl2pPr>
            <a:lvl3pPr marL="174625" indent="-174625" algn="l">
              <a:spcBef>
                <a:spcPts val="1200"/>
              </a:spcBef>
              <a:buClrTx/>
              <a:buFont typeface="Arial" panose="020B0604020202020204" pitchFamily="34" charset="0"/>
              <a:buChar char="•"/>
              <a:defRPr lang="en-US" sz="1400" baseline="0" dirty="0" smtClean="0">
                <a:solidFill>
                  <a:schemeClr val="tx2"/>
                </a:solidFill>
              </a:defRPr>
            </a:lvl3pPr>
            <a:lvl4pPr marL="347663" indent="-173038" algn="l">
              <a:buClrTx/>
              <a:buFont typeface="Arial" panose="020B0604020202020204" pitchFamily="34" charset="0"/>
              <a:buChar char="–"/>
              <a:defRPr lang="en-US" baseline="0" dirty="0" smtClean="0">
                <a:solidFill>
                  <a:schemeClr val="tx2"/>
                </a:solidFill>
              </a:defRPr>
            </a:lvl4pPr>
            <a:lvl5pPr marL="511175" indent="-163513" algn="l">
              <a:buClrTx/>
              <a:buFont typeface="Arial" panose="020B0604020202020204" pitchFamily="34" charset="0"/>
              <a:buChar char="•"/>
              <a:defRPr lang="en-US" dirty="0">
                <a:solidFill>
                  <a:schemeClr val="tx2"/>
                </a:solidFill>
              </a:defRPr>
            </a:lvl5pPr>
            <a:lvl6pPr marL="685800" indent="-174625" algn="l">
              <a:buClrTx/>
              <a:buFont typeface="Arial" panose="020B0604020202020204" pitchFamily="34" charset="0"/>
              <a:buChar char="–"/>
              <a:defRPr baseline="0">
                <a:solidFill>
                  <a:schemeClr val="tx2"/>
                </a:solidFill>
              </a:defRPr>
            </a:lvl6pPr>
            <a:lvl7pPr algn="l">
              <a:buClrTx/>
              <a:defRPr/>
            </a:lvl7pPr>
            <a:lvl8pPr algn="l">
              <a:buClrTx/>
              <a:defRPr/>
            </a:lvl8pPr>
            <a:lvl9pPr algn="l">
              <a:buClrTx/>
              <a:defRPr/>
            </a:lvl9pPr>
          </a:lstStyle>
          <a:p>
            <a:pPr lvl="0"/>
            <a:r>
              <a:rPr lang="en-US"/>
              <a:t>3</a:t>
            </a:r>
          </a:p>
          <a:p>
            <a:pPr lvl="1"/>
            <a:r>
              <a:rPr lang="en-US"/>
              <a:t>Body text</a:t>
            </a:r>
          </a:p>
          <a:p>
            <a:pPr lvl="2"/>
            <a:r>
              <a:rPr lang="en-US"/>
              <a:t>First-level bullet</a:t>
            </a:r>
          </a:p>
          <a:p>
            <a:pPr lvl="3"/>
            <a:r>
              <a:rPr lang="en-US"/>
              <a:t>Second-level bullet</a:t>
            </a:r>
          </a:p>
          <a:p>
            <a:pPr lvl="4"/>
            <a:r>
              <a:rPr lang="en-US"/>
              <a:t>Third-level bullet</a:t>
            </a:r>
          </a:p>
        </p:txBody>
      </p:sp>
    </p:spTree>
    <p:extLst>
      <p:ext uri="{BB962C8B-B14F-4D97-AF65-F5344CB8AC3E}">
        <p14:creationId xmlns:p14="http://schemas.microsoft.com/office/powerpoint/2010/main" val="1886853546"/>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25AEC46-6D54-4EEC-956E-3477AF6588BC}"/>
              </a:ext>
            </a:extLst>
          </p:cNvPr>
          <p:cNvSpPr txBox="1"/>
          <p:nvPr userDrawn="1"/>
        </p:nvSpPr>
        <p:spPr>
          <a:xfrm>
            <a:off x="374904" y="378058"/>
            <a:ext cx="3067495" cy="710619"/>
          </a:xfrm>
          <a:prstGeom prst="rect">
            <a:avLst/>
          </a:prstGeom>
          <a:noFill/>
        </p:spPr>
        <p:txBody>
          <a:bodyPr wrap="square" lIns="0" tIns="0" rIns="0" bIns="0" rtlCol="0">
            <a:noAutofit/>
          </a:bodyPr>
          <a:lstStyle/>
          <a:p>
            <a:pPr marL="0" marR="0" indent="0" algn="l" defTabSz="456758" rtl="0" eaLnBrk="1" fontAlgn="base" latinLnBrk="0" hangingPunct="1">
              <a:lnSpc>
                <a:spcPct val="100000"/>
              </a:lnSpc>
              <a:spcBef>
                <a:spcPts val="1200"/>
              </a:spcBef>
              <a:spcAft>
                <a:spcPts val="0"/>
              </a:spcAft>
              <a:buClrTx/>
              <a:buSzTx/>
              <a:buFontTx/>
              <a:buNone/>
              <a:tabLst/>
            </a:pPr>
            <a:r>
              <a:rPr lang="en-US" sz="4800" b="1">
                <a:solidFill>
                  <a:schemeClr val="accent6"/>
                </a:solidFill>
                <a:latin typeface="+mn-lt"/>
                <a:cs typeface="Arial" panose="020B0604020202020204" pitchFamily="34" charset="0"/>
              </a:rPr>
              <a:t>In closing</a:t>
            </a:r>
          </a:p>
        </p:txBody>
      </p:sp>
      <p:sp>
        <p:nvSpPr>
          <p:cNvPr id="12" name="Content Placeholder 2"/>
          <p:cNvSpPr>
            <a:spLocks noGrp="1"/>
          </p:cNvSpPr>
          <p:nvPr>
            <p:ph idx="1" hasCustomPrompt="1"/>
          </p:nvPr>
        </p:nvSpPr>
        <p:spPr bwMode="gray">
          <a:xfrm>
            <a:off x="418447" y="1770063"/>
            <a:ext cx="6441339" cy="3977640"/>
          </a:xfrm>
        </p:spPr>
        <p:txBody>
          <a:bodyPr/>
          <a:lstStyle>
            <a:lvl1pPr>
              <a:buClrTx/>
              <a:defRPr sz="1800" b="1" cap="none" baseline="0">
                <a:solidFill>
                  <a:schemeClr val="tx2"/>
                </a:solidFill>
              </a:defRPr>
            </a:lvl1pPr>
            <a:lvl2pPr marL="0" indent="0">
              <a:buClrTx/>
              <a:buFontTx/>
              <a:buNone/>
              <a:defRPr baseline="0">
                <a:solidFill>
                  <a:schemeClr val="tx2"/>
                </a:solidFill>
              </a:defRPr>
            </a:lvl2pPr>
            <a:lvl3pPr marL="171450" indent="-171450">
              <a:spcBef>
                <a:spcPts val="1200"/>
              </a:spcBef>
              <a:buClrTx/>
              <a:buFont typeface="Arial" panose="020B0604020202020204" pitchFamily="34" charset="0"/>
              <a:buChar char="•"/>
              <a:defRPr baseline="0">
                <a:solidFill>
                  <a:schemeClr val="tx2"/>
                </a:solidFill>
              </a:defRPr>
            </a:lvl3pPr>
            <a:lvl4pPr marL="344488" indent="-173038">
              <a:buClrTx/>
              <a:buFont typeface="Arial" panose="020B0604020202020204" pitchFamily="34" charset="0"/>
              <a:buChar char="–"/>
              <a:defRPr>
                <a:solidFill>
                  <a:schemeClr val="tx2"/>
                </a:solidFill>
              </a:defRPr>
            </a:lvl4pPr>
            <a:lvl5pPr marL="515938" indent="-171450">
              <a:buClrTx/>
              <a:buFont typeface="Arial" panose="020B0604020202020204" pitchFamily="34" charset="0"/>
              <a:buChar char="•"/>
              <a:defRPr baseline="0">
                <a:solidFill>
                  <a:schemeClr val="tx2"/>
                </a:solidFill>
              </a:defRPr>
            </a:lvl5pPr>
            <a:lvl6pPr marL="687388" indent="-171450">
              <a:buClrTx/>
              <a:buFont typeface="Arial" panose="020B0604020202020204" pitchFamily="34" charset="0"/>
              <a:buChar char="–"/>
              <a:defRPr/>
            </a:lvl6pPr>
            <a:lvl7pPr marL="860425" indent="-173038">
              <a:buClrTx/>
              <a:buFont typeface="Arial" panose="020B0604020202020204" pitchFamily="34" charset="0"/>
              <a:buChar char="•"/>
              <a:defRPr baseline="0"/>
            </a:lvl7pPr>
            <a:lvl8pPr marL="1031875" indent="-171450">
              <a:buClrTx/>
              <a:buFont typeface="Arial" panose="020B0604020202020204" pitchFamily="34" charset="0"/>
              <a:buChar char="–"/>
              <a:defRPr/>
            </a:lvl8pPr>
            <a:lvl9pPr marL="1203325" indent="-171450">
              <a:buClrTx/>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Tree>
    <p:extLst>
      <p:ext uri="{BB962C8B-B14F-4D97-AF65-F5344CB8AC3E}">
        <p14:creationId xmlns:p14="http://schemas.microsoft.com/office/powerpoint/2010/main" val="1508303157"/>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US"/>
              <a:t>Click to add title</a:t>
            </a:r>
          </a:p>
        </p:txBody>
      </p:sp>
    </p:spTree>
    <p:extLst>
      <p:ext uri="{BB962C8B-B14F-4D97-AF65-F5344CB8AC3E}">
        <p14:creationId xmlns:p14="http://schemas.microsoft.com/office/powerpoint/2010/main" val="4208555562"/>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titleOnly" preserve="1">
  <p:cSld name="Title Only viole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5139F72-CEC0-495F-8477-192D60A880E2}"/>
              </a:ext>
            </a:extLst>
          </p:cNvPr>
          <p:cNvSpPr/>
          <p:nvPr userDrawn="1"/>
        </p:nvSpPr>
        <p:spPr>
          <a:xfrm>
            <a:off x="-1" y="0"/>
            <a:ext cx="914400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3" name="Content Placeholder 8">
            <a:extLst>
              <a:ext uri="{FF2B5EF4-FFF2-40B4-BE49-F238E27FC236}">
                <a16:creationId xmlns:a16="http://schemas.microsoft.com/office/drawing/2014/main" id="{935A177A-64AC-49B1-9D97-25A4DB841CAD}"/>
              </a:ext>
            </a:extLst>
          </p:cNvPr>
          <p:cNvSpPr txBox="1">
            <a:spLocks/>
          </p:cNvSpPr>
          <p:nvPr userDrawn="1"/>
        </p:nvSpPr>
        <p:spPr>
          <a:xfrm>
            <a:off x="418447" y="6376946"/>
            <a:ext cx="264344" cy="228600"/>
          </a:xfrm>
          <a:prstGeom prst="rect">
            <a:avLst/>
          </a:prstGeom>
        </p:spPr>
        <p:txBody>
          <a:bodyPr lIns="0" r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fld id="{38743595-4496-5147-A886-7D133864DF76}" type="slidenum">
              <a:rPr lang="en-US" sz="1000" b="1" smtClean="0">
                <a:solidFill>
                  <a:schemeClr val="bg1"/>
                </a:solidFill>
                <a:latin typeface="+mn-lt"/>
                <a:ea typeface="Open Sans" panose="020B0606030504020204" pitchFamily="34" charset="0"/>
                <a:cs typeface="Arial" panose="020B0604020202020204" pitchFamily="34" charset="0"/>
              </a:rPr>
              <a:pPr algn="l"/>
              <a:t>‹#›</a:t>
            </a:fld>
            <a:endParaRPr lang="en-US" sz="1000" b="1">
              <a:solidFill>
                <a:schemeClr val="bg1"/>
              </a:solidFill>
              <a:latin typeface="+mn-lt"/>
              <a:ea typeface="Open Sans" panose="020B0606030504020204" pitchFamily="34" charset="0"/>
              <a:cs typeface="Arial" panose="020B0604020202020204" pitchFamily="34" charset="0"/>
            </a:endParaRPr>
          </a:p>
        </p:txBody>
      </p:sp>
      <p:sp>
        <p:nvSpPr>
          <p:cNvPr id="4" name="Content Placeholder 8">
            <a:extLst>
              <a:ext uri="{FF2B5EF4-FFF2-40B4-BE49-F238E27FC236}">
                <a16:creationId xmlns:a16="http://schemas.microsoft.com/office/drawing/2014/main" id="{F35D44D1-CF2C-4331-B380-083F7ABF73CB}"/>
              </a:ext>
            </a:extLst>
          </p:cNvPr>
          <p:cNvSpPr txBox="1">
            <a:spLocks/>
          </p:cNvSpPr>
          <p:nvPr userDrawn="1"/>
        </p:nvSpPr>
        <p:spPr>
          <a:xfrm>
            <a:off x="644820" y="6376946"/>
            <a:ext cx="2895163" cy="228600"/>
          </a:xfrm>
          <a:prstGeom prst="rect">
            <a:avLst/>
          </a:prstGeom>
        </p:spPr>
        <p:txBody>
          <a:bodyPr lIns="0" tIns="0" rIns="0" b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800" b="0" i="0" kern="1200">
                <a:solidFill>
                  <a:schemeClr val="bg1"/>
                </a:solidFill>
                <a:latin typeface="+mn-lt"/>
                <a:ea typeface="+mn-ea"/>
                <a:cs typeface="Arial" panose="020B0604020202020204" pitchFamily="34" charset="0"/>
              </a:rPr>
              <a:t>©2020 Aetna Inc.</a:t>
            </a:r>
          </a:p>
        </p:txBody>
      </p:sp>
      <p:sp>
        <p:nvSpPr>
          <p:cNvPr id="2" name="Title 1"/>
          <p:cNvSpPr>
            <a:spLocks noGrp="1"/>
          </p:cNvSpPr>
          <p:nvPr>
            <p:ph type="title" hasCustomPrompt="1"/>
          </p:nvPr>
        </p:nvSpPr>
        <p:spPr/>
        <p:txBody>
          <a:bodyPr/>
          <a:lstStyle>
            <a:lvl1pPr>
              <a:defRPr>
                <a:solidFill>
                  <a:schemeClr val="bg1"/>
                </a:solidFill>
              </a:defRPr>
            </a:lvl1pPr>
          </a:lstStyle>
          <a:p>
            <a:r>
              <a:rPr lang="en-US"/>
              <a:t>Click to add title</a:t>
            </a:r>
          </a:p>
        </p:txBody>
      </p:sp>
      <p:sp>
        <p:nvSpPr>
          <p:cNvPr id="7" name="Freeform 5"/>
          <p:cNvSpPr>
            <a:spLocks noEditPoints="1"/>
          </p:cNvSpPr>
          <p:nvPr userDrawn="1"/>
        </p:nvSpPr>
        <p:spPr bwMode="auto">
          <a:xfrm>
            <a:off x="7800348" y="6352940"/>
            <a:ext cx="932402" cy="18053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310293310"/>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8389230"/>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4" name="TextBox 3"/>
          <p:cNvSpPr txBox="1"/>
          <p:nvPr userDrawn="1"/>
        </p:nvSpPr>
        <p:spPr>
          <a:xfrm>
            <a:off x="2290527" y="2941078"/>
            <a:ext cx="4562947" cy="830997"/>
          </a:xfrm>
          <a:prstGeom prst="rect">
            <a:avLst/>
          </a:prstGeom>
          <a:noFill/>
        </p:spPr>
        <p:txBody>
          <a:bodyPr wrap="square" lIns="0" tIns="0" rIns="0" bIns="0" rtlCol="0" anchor="ctr">
            <a:spAutoFit/>
          </a:bodyPr>
          <a:lstStyle/>
          <a:p>
            <a:pPr algn="ctr"/>
            <a:r>
              <a:rPr lang="en-US" sz="5400" b="1">
                <a:solidFill>
                  <a:schemeClr val="accent2"/>
                </a:solidFill>
              </a:rPr>
              <a:t>Thank you</a:t>
            </a:r>
          </a:p>
        </p:txBody>
      </p:sp>
    </p:spTree>
    <p:extLst>
      <p:ext uri="{BB962C8B-B14F-4D97-AF65-F5344CB8AC3E}">
        <p14:creationId xmlns:p14="http://schemas.microsoft.com/office/powerpoint/2010/main" val="2960025570"/>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Closing with Image">
    <p:spTree>
      <p:nvGrpSpPr>
        <p:cNvPr id="1" name=""/>
        <p:cNvGrpSpPr/>
        <p:nvPr/>
      </p:nvGrpSpPr>
      <p:grpSpPr>
        <a:xfrm>
          <a:off x="0" y="0"/>
          <a:ext cx="0" cy="0"/>
          <a:chOff x="0" y="0"/>
          <a:chExt cx="0" cy="0"/>
        </a:xfrm>
      </p:grpSpPr>
      <p:sp>
        <p:nvSpPr>
          <p:cNvPr id="3" name="Picture Placeholder 6">
            <a:extLst>
              <a:ext uri="{FF2B5EF4-FFF2-40B4-BE49-F238E27FC236}">
                <a16:creationId xmlns:a16="http://schemas.microsoft.com/office/drawing/2014/main" id="{AD57F1C3-026C-4E29-99D9-D207AB9AE851}"/>
              </a:ext>
            </a:extLst>
          </p:cNvPr>
          <p:cNvSpPr>
            <a:spLocks noGrp="1"/>
          </p:cNvSpPr>
          <p:nvPr>
            <p:ph type="pic" sz="quarter" idx="16" hasCustomPrompt="1"/>
          </p:nvPr>
        </p:nvSpPr>
        <p:spPr>
          <a:xfrm>
            <a:off x="0" y="0"/>
            <a:ext cx="9144000" cy="6858000"/>
          </a:xfrm>
          <a:prstGeom prst="rect">
            <a:avLst/>
          </a:prstGeom>
          <a:solidFill>
            <a:schemeClr val="bg1">
              <a:lumMod val="85000"/>
            </a:schemeClr>
          </a:solidFill>
        </p:spPr>
        <p:txBody>
          <a:bodyPr anchor="ctr"/>
          <a:lstStyle>
            <a:lvl1pPr marL="0" marR="0" indent="0" algn="ctr" defTabSz="457200" rtl="0" eaLnBrk="1" fontAlgn="auto" latinLnBrk="0" hangingPunct="1">
              <a:lnSpc>
                <a:spcPct val="100000"/>
              </a:lnSpc>
              <a:spcBef>
                <a:spcPts val="0"/>
              </a:spcBef>
              <a:spcAft>
                <a:spcPts val="0"/>
              </a:spcAft>
              <a:buClrTx/>
              <a:buSzTx/>
              <a:buFont typeface="Arial"/>
              <a:buNone/>
              <a:tabLst/>
              <a:defRPr>
                <a:solidFill>
                  <a:schemeClr val="accent6"/>
                </a:solidFill>
                <a:latin typeface="+mn-lt"/>
              </a:defRPr>
            </a:lvl1pPr>
          </a:lstStyle>
          <a:p>
            <a:r>
              <a:rPr lang="en-US"/>
              <a:t>BE SURE IMAGE IS </a:t>
            </a:r>
            <a:br>
              <a:rPr lang="en-US"/>
            </a:br>
            <a:r>
              <a:rPr lang="en-US"/>
              <a:t>DARK ENOUGH SO TYPE AND </a:t>
            </a:r>
            <a:br>
              <a:rPr lang="en-US"/>
            </a:br>
            <a:r>
              <a:rPr lang="en-US"/>
              <a:t>LOGO ARE READABLE</a:t>
            </a:r>
          </a:p>
          <a:p>
            <a:br>
              <a:rPr lang="en-US"/>
            </a:br>
            <a:r>
              <a:rPr lang="en-US"/>
              <a:t>Be sure to send image to </a:t>
            </a:r>
            <a:br>
              <a:rPr lang="en-US"/>
            </a:br>
            <a:r>
              <a:rPr lang="en-US"/>
              <a:t>back so logo sits on top of image</a:t>
            </a:r>
            <a:br>
              <a:rPr lang="en-US"/>
            </a:br>
            <a:br>
              <a:rPr lang="en-US"/>
            </a:br>
            <a:br>
              <a:rPr lang="en-US"/>
            </a:br>
            <a:br>
              <a:rPr lang="en-US"/>
            </a:br>
            <a:br>
              <a:rPr lang="en-US"/>
            </a:br>
            <a:br>
              <a:rPr lang="en-US"/>
            </a:br>
            <a:br>
              <a:rPr lang="en-US"/>
            </a:br>
            <a:br>
              <a:rPr lang="en-US"/>
            </a:br>
            <a:br>
              <a:rPr lang="en-US"/>
            </a:br>
            <a:endParaRPr lang="en-US"/>
          </a:p>
        </p:txBody>
      </p:sp>
      <p:sp>
        <p:nvSpPr>
          <p:cNvPr id="4" name="Text Placeholder 8"/>
          <p:cNvSpPr>
            <a:spLocks noGrp="1"/>
          </p:cNvSpPr>
          <p:nvPr>
            <p:ph type="body" sz="quarter" idx="18" hasCustomPrompt="1"/>
          </p:nvPr>
        </p:nvSpPr>
        <p:spPr>
          <a:xfrm>
            <a:off x="790178" y="1196075"/>
            <a:ext cx="3084705" cy="1444752"/>
          </a:xfrm>
        </p:spPr>
        <p:txBody>
          <a:bodyPr/>
          <a:lstStyle>
            <a:lvl1pPr algn="l">
              <a:lnSpc>
                <a:spcPct val="80000"/>
              </a:lnSpc>
              <a:spcBef>
                <a:spcPts val="0"/>
              </a:spcBef>
              <a:defRPr sz="5400" b="1">
                <a:solidFill>
                  <a:schemeClr val="bg1"/>
                </a:solidFill>
              </a:defRPr>
            </a:lvl1pPr>
          </a:lstStyle>
          <a:p>
            <a:pPr lvl="0"/>
            <a:r>
              <a:rPr lang="en-US"/>
              <a:t>Closing slide</a:t>
            </a:r>
          </a:p>
        </p:txBody>
      </p:sp>
    </p:spTree>
    <p:extLst>
      <p:ext uri="{BB962C8B-B14F-4D97-AF65-F5344CB8AC3E}">
        <p14:creationId xmlns:p14="http://schemas.microsoft.com/office/powerpoint/2010/main" val="20109003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5844" y="455613"/>
            <a:ext cx="8473504" cy="5911850"/>
          </a:xfrm>
        </p:spPr>
        <p:txBody>
          <a:bodyPr anchor="ctr"/>
          <a:lstStyle>
            <a:lvl1pPr algn="ctr">
              <a:lnSpc>
                <a:spcPct val="80000"/>
              </a:lnSpc>
              <a:defRPr sz="7202" b="0">
                <a:solidFill>
                  <a:schemeClr val="bg1"/>
                </a:solidFill>
                <a:latin typeface="Domaine Display Bold"/>
                <a:cs typeface="Domaine Display Bold"/>
              </a:defRPr>
            </a:lvl1pPr>
          </a:lstStyle>
          <a:p>
            <a:r>
              <a:rPr lang="en-US"/>
              <a:t>Closing </a:t>
            </a:r>
            <a:br>
              <a:rPr lang="en-US"/>
            </a:br>
            <a:r>
              <a:rPr lang="en-US"/>
              <a:t>slide</a:t>
            </a:r>
          </a:p>
        </p:txBody>
      </p:sp>
      <p:grpSp>
        <p:nvGrpSpPr>
          <p:cNvPr id="5" name="Group 4"/>
          <p:cNvGrpSpPr/>
          <p:nvPr userDrawn="1"/>
        </p:nvGrpSpPr>
        <p:grpSpPr>
          <a:xfrm>
            <a:off x="4108942" y="6292904"/>
            <a:ext cx="926117" cy="234860"/>
            <a:chOff x="5518839" y="6290820"/>
            <a:chExt cx="1249434" cy="316852"/>
          </a:xfrm>
          <a:solidFill>
            <a:schemeClr val="bg1"/>
          </a:solidFill>
        </p:grpSpPr>
        <p:sp>
          <p:nvSpPr>
            <p:cNvPr id="6" name="Freeform 5"/>
            <p:cNvSpPr>
              <a:spLocks noEditPoints="1"/>
            </p:cNvSpPr>
            <p:nvPr userDrawn="1"/>
          </p:nvSpPr>
          <p:spPr bwMode="auto">
            <a:xfrm>
              <a:off x="5518839" y="6290820"/>
              <a:ext cx="1167929" cy="316852"/>
            </a:xfrm>
            <a:custGeom>
              <a:avLst/>
              <a:gdLst>
                <a:gd name="T0" fmla="*/ 610 w 1071"/>
                <a:gd name="T1" fmla="*/ 283 h 288"/>
                <a:gd name="T2" fmla="*/ 486 w 1071"/>
                <a:gd name="T3" fmla="*/ 216 h 288"/>
                <a:gd name="T4" fmla="*/ 462 w 1071"/>
                <a:gd name="T5" fmla="*/ 108 h 288"/>
                <a:gd name="T6" fmla="*/ 518 w 1071"/>
                <a:gd name="T7" fmla="*/ 0 h 288"/>
                <a:gd name="T8" fmla="*/ 558 w 1071"/>
                <a:gd name="T9" fmla="*/ 60 h 288"/>
                <a:gd name="T10" fmla="*/ 603 w 1071"/>
                <a:gd name="T11" fmla="*/ 108 h 288"/>
                <a:gd name="T12" fmla="*/ 557 w 1071"/>
                <a:gd name="T13" fmla="*/ 195 h 288"/>
                <a:gd name="T14" fmla="*/ 607 w 1071"/>
                <a:gd name="T15" fmla="*/ 233 h 288"/>
                <a:gd name="T16" fmla="*/ 844 w 1071"/>
                <a:gd name="T17" fmla="*/ 135 h 288"/>
                <a:gd name="T18" fmla="*/ 638 w 1071"/>
                <a:gd name="T19" fmla="*/ 60 h 288"/>
                <a:gd name="T20" fmla="*/ 638 w 1071"/>
                <a:gd name="T21" fmla="*/ 283 h 288"/>
                <a:gd name="T22" fmla="*/ 710 w 1071"/>
                <a:gd name="T23" fmla="*/ 179 h 288"/>
                <a:gd name="T24" fmla="*/ 739 w 1071"/>
                <a:gd name="T25" fmla="*/ 99 h 288"/>
                <a:gd name="T26" fmla="*/ 774 w 1071"/>
                <a:gd name="T27" fmla="*/ 179 h 288"/>
                <a:gd name="T28" fmla="*/ 847 w 1071"/>
                <a:gd name="T29" fmla="*/ 283 h 288"/>
                <a:gd name="T30" fmla="*/ 340 w 1071"/>
                <a:gd name="T31" fmla="*/ 189 h 288"/>
                <a:gd name="T32" fmla="*/ 311 w 1071"/>
                <a:gd name="T33" fmla="*/ 190 h 288"/>
                <a:gd name="T34" fmla="*/ 431 w 1071"/>
                <a:gd name="T35" fmla="*/ 226 h 288"/>
                <a:gd name="T36" fmla="*/ 360 w 1071"/>
                <a:gd name="T37" fmla="*/ 288 h 288"/>
                <a:gd name="T38" fmla="*/ 195 w 1071"/>
                <a:gd name="T39" fmla="*/ 187 h 288"/>
                <a:gd name="T40" fmla="*/ 198 w 1071"/>
                <a:gd name="T41" fmla="*/ 283 h 288"/>
                <a:gd name="T42" fmla="*/ 0 w 1071"/>
                <a:gd name="T43" fmla="*/ 215 h 288"/>
                <a:gd name="T44" fmla="*/ 126 w 1071"/>
                <a:gd name="T45" fmla="*/ 148 h 288"/>
                <a:gd name="T46" fmla="*/ 84 w 1071"/>
                <a:gd name="T47" fmla="*/ 99 h 288"/>
                <a:gd name="T48" fmla="*/ 20 w 1071"/>
                <a:gd name="T49" fmla="*/ 65 h 288"/>
                <a:gd name="T50" fmla="*/ 197 w 1071"/>
                <a:gd name="T51" fmla="*/ 138 h 288"/>
                <a:gd name="T52" fmla="*/ 237 w 1071"/>
                <a:gd name="T53" fmla="*/ 149 h 288"/>
                <a:gd name="T54" fmla="*/ 445 w 1071"/>
                <a:gd name="T55" fmla="*/ 120 h 288"/>
                <a:gd name="T56" fmla="*/ 125 w 1071"/>
                <a:gd name="T57" fmla="*/ 242 h 288"/>
                <a:gd name="T58" fmla="*/ 115 w 1071"/>
                <a:gd name="T59" fmla="*/ 186 h 288"/>
                <a:gd name="T60" fmla="*/ 104 w 1071"/>
                <a:gd name="T61" fmla="*/ 244 h 288"/>
                <a:gd name="T62" fmla="*/ 332 w 1071"/>
                <a:gd name="T63" fmla="*/ 151 h 288"/>
                <a:gd name="T64" fmla="*/ 350 w 1071"/>
                <a:gd name="T65" fmla="*/ 95 h 288"/>
                <a:gd name="T66" fmla="*/ 311 w 1071"/>
                <a:gd name="T67" fmla="*/ 150 h 288"/>
                <a:gd name="T68" fmla="*/ 1071 w 1071"/>
                <a:gd name="T69" fmla="*/ 283 h 288"/>
                <a:gd name="T70" fmla="*/ 873 w 1071"/>
                <a:gd name="T71" fmla="*/ 215 h 288"/>
                <a:gd name="T72" fmla="*/ 999 w 1071"/>
                <a:gd name="T73" fmla="*/ 148 h 288"/>
                <a:gd name="T74" fmla="*/ 958 w 1071"/>
                <a:gd name="T75" fmla="*/ 99 h 288"/>
                <a:gd name="T76" fmla="*/ 893 w 1071"/>
                <a:gd name="T77" fmla="*/ 65 h 288"/>
                <a:gd name="T78" fmla="*/ 1070 w 1071"/>
                <a:gd name="T79" fmla="*/ 138 h 288"/>
                <a:gd name="T80" fmla="*/ 1071 w 1071"/>
                <a:gd name="T81" fmla="*/ 283 h 288"/>
                <a:gd name="T82" fmla="*/ 998 w 1071"/>
                <a:gd name="T83" fmla="*/ 186 h 288"/>
                <a:gd name="T84" fmla="*/ 943 w 1071"/>
                <a:gd name="T85" fmla="*/ 216 h 288"/>
                <a:gd name="T86" fmla="*/ 998 w 1071"/>
                <a:gd name="T87" fmla="*/ 24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71" h="288">
                  <a:moveTo>
                    <a:pt x="607" y="233"/>
                  </a:moveTo>
                  <a:cubicBezTo>
                    <a:pt x="610" y="283"/>
                    <a:pt x="610" y="283"/>
                    <a:pt x="610" y="283"/>
                  </a:cubicBezTo>
                  <a:cubicBezTo>
                    <a:pt x="604" y="284"/>
                    <a:pt x="587" y="288"/>
                    <a:pt x="562" y="288"/>
                  </a:cubicBezTo>
                  <a:cubicBezTo>
                    <a:pt x="513" y="288"/>
                    <a:pt x="486" y="267"/>
                    <a:pt x="486" y="216"/>
                  </a:cubicBezTo>
                  <a:cubicBezTo>
                    <a:pt x="486" y="176"/>
                    <a:pt x="487" y="132"/>
                    <a:pt x="488" y="108"/>
                  </a:cubicBezTo>
                  <a:cubicBezTo>
                    <a:pt x="462" y="108"/>
                    <a:pt x="462" y="108"/>
                    <a:pt x="462" y="108"/>
                  </a:cubicBezTo>
                  <a:cubicBezTo>
                    <a:pt x="462" y="97"/>
                    <a:pt x="462" y="82"/>
                    <a:pt x="462" y="70"/>
                  </a:cubicBezTo>
                  <a:cubicBezTo>
                    <a:pt x="500" y="64"/>
                    <a:pt x="513" y="42"/>
                    <a:pt x="518" y="0"/>
                  </a:cubicBezTo>
                  <a:cubicBezTo>
                    <a:pt x="561" y="0"/>
                    <a:pt x="561" y="0"/>
                    <a:pt x="561" y="0"/>
                  </a:cubicBezTo>
                  <a:cubicBezTo>
                    <a:pt x="559" y="17"/>
                    <a:pt x="558" y="43"/>
                    <a:pt x="558" y="60"/>
                  </a:cubicBezTo>
                  <a:cubicBezTo>
                    <a:pt x="603" y="60"/>
                    <a:pt x="603" y="60"/>
                    <a:pt x="603" y="60"/>
                  </a:cubicBezTo>
                  <a:cubicBezTo>
                    <a:pt x="603" y="108"/>
                    <a:pt x="603" y="108"/>
                    <a:pt x="603" y="108"/>
                  </a:cubicBezTo>
                  <a:cubicBezTo>
                    <a:pt x="557" y="108"/>
                    <a:pt x="557" y="108"/>
                    <a:pt x="557" y="108"/>
                  </a:cubicBezTo>
                  <a:cubicBezTo>
                    <a:pt x="557" y="195"/>
                    <a:pt x="557" y="195"/>
                    <a:pt x="557" y="195"/>
                  </a:cubicBezTo>
                  <a:cubicBezTo>
                    <a:pt x="557" y="229"/>
                    <a:pt x="564" y="238"/>
                    <a:pt x="587" y="238"/>
                  </a:cubicBezTo>
                  <a:cubicBezTo>
                    <a:pt x="594" y="238"/>
                    <a:pt x="603" y="236"/>
                    <a:pt x="607" y="233"/>
                  </a:cubicBezTo>
                  <a:close/>
                  <a:moveTo>
                    <a:pt x="844" y="179"/>
                  </a:moveTo>
                  <a:cubicBezTo>
                    <a:pt x="844" y="160"/>
                    <a:pt x="844" y="135"/>
                    <a:pt x="844" y="135"/>
                  </a:cubicBezTo>
                  <a:cubicBezTo>
                    <a:pt x="844" y="78"/>
                    <a:pt x="820" y="53"/>
                    <a:pt x="749" y="53"/>
                  </a:cubicBezTo>
                  <a:cubicBezTo>
                    <a:pt x="710" y="53"/>
                    <a:pt x="682" y="60"/>
                    <a:pt x="638" y="60"/>
                  </a:cubicBezTo>
                  <a:cubicBezTo>
                    <a:pt x="641" y="99"/>
                    <a:pt x="641" y="149"/>
                    <a:pt x="640" y="179"/>
                  </a:cubicBezTo>
                  <a:cubicBezTo>
                    <a:pt x="641" y="210"/>
                    <a:pt x="639" y="265"/>
                    <a:pt x="638" y="283"/>
                  </a:cubicBezTo>
                  <a:cubicBezTo>
                    <a:pt x="713" y="283"/>
                    <a:pt x="713" y="283"/>
                    <a:pt x="713" y="283"/>
                  </a:cubicBezTo>
                  <a:cubicBezTo>
                    <a:pt x="712" y="265"/>
                    <a:pt x="710" y="214"/>
                    <a:pt x="710" y="179"/>
                  </a:cubicBezTo>
                  <a:cubicBezTo>
                    <a:pt x="710" y="159"/>
                    <a:pt x="711" y="135"/>
                    <a:pt x="711" y="103"/>
                  </a:cubicBezTo>
                  <a:cubicBezTo>
                    <a:pt x="719" y="100"/>
                    <a:pt x="728" y="99"/>
                    <a:pt x="739" y="99"/>
                  </a:cubicBezTo>
                  <a:cubicBezTo>
                    <a:pt x="765" y="99"/>
                    <a:pt x="774" y="111"/>
                    <a:pt x="774" y="145"/>
                  </a:cubicBezTo>
                  <a:cubicBezTo>
                    <a:pt x="774" y="145"/>
                    <a:pt x="774" y="166"/>
                    <a:pt x="774" y="179"/>
                  </a:cubicBezTo>
                  <a:cubicBezTo>
                    <a:pt x="774" y="210"/>
                    <a:pt x="773" y="265"/>
                    <a:pt x="772" y="283"/>
                  </a:cubicBezTo>
                  <a:cubicBezTo>
                    <a:pt x="847" y="283"/>
                    <a:pt x="847" y="283"/>
                    <a:pt x="847" y="283"/>
                  </a:cubicBezTo>
                  <a:cubicBezTo>
                    <a:pt x="845" y="265"/>
                    <a:pt x="844" y="214"/>
                    <a:pt x="844" y="179"/>
                  </a:cubicBezTo>
                  <a:close/>
                  <a:moveTo>
                    <a:pt x="340" y="189"/>
                  </a:moveTo>
                  <a:cubicBezTo>
                    <a:pt x="332" y="189"/>
                    <a:pt x="318" y="189"/>
                    <a:pt x="311" y="188"/>
                  </a:cubicBezTo>
                  <a:cubicBezTo>
                    <a:pt x="311" y="190"/>
                    <a:pt x="311" y="190"/>
                    <a:pt x="311" y="190"/>
                  </a:cubicBezTo>
                  <a:cubicBezTo>
                    <a:pt x="311" y="222"/>
                    <a:pt x="332" y="242"/>
                    <a:pt x="371" y="242"/>
                  </a:cubicBezTo>
                  <a:cubicBezTo>
                    <a:pt x="395" y="242"/>
                    <a:pt x="416" y="235"/>
                    <a:pt x="431" y="226"/>
                  </a:cubicBezTo>
                  <a:cubicBezTo>
                    <a:pt x="434" y="276"/>
                    <a:pt x="434" y="276"/>
                    <a:pt x="434" y="276"/>
                  </a:cubicBezTo>
                  <a:cubicBezTo>
                    <a:pt x="419" y="283"/>
                    <a:pt x="389" y="288"/>
                    <a:pt x="360" y="288"/>
                  </a:cubicBezTo>
                  <a:cubicBezTo>
                    <a:pt x="281" y="288"/>
                    <a:pt x="243" y="261"/>
                    <a:pt x="237" y="188"/>
                  </a:cubicBezTo>
                  <a:cubicBezTo>
                    <a:pt x="228" y="187"/>
                    <a:pt x="214" y="187"/>
                    <a:pt x="195" y="187"/>
                  </a:cubicBezTo>
                  <a:cubicBezTo>
                    <a:pt x="195" y="200"/>
                    <a:pt x="194" y="211"/>
                    <a:pt x="194" y="220"/>
                  </a:cubicBezTo>
                  <a:cubicBezTo>
                    <a:pt x="194" y="238"/>
                    <a:pt x="195" y="265"/>
                    <a:pt x="198" y="283"/>
                  </a:cubicBezTo>
                  <a:cubicBezTo>
                    <a:pt x="154" y="283"/>
                    <a:pt x="121" y="288"/>
                    <a:pt x="87" y="288"/>
                  </a:cubicBezTo>
                  <a:cubicBezTo>
                    <a:pt x="22" y="288"/>
                    <a:pt x="0" y="261"/>
                    <a:pt x="0" y="215"/>
                  </a:cubicBezTo>
                  <a:cubicBezTo>
                    <a:pt x="0" y="171"/>
                    <a:pt x="36" y="147"/>
                    <a:pt x="115" y="147"/>
                  </a:cubicBezTo>
                  <a:cubicBezTo>
                    <a:pt x="118" y="147"/>
                    <a:pt x="123" y="147"/>
                    <a:pt x="126" y="148"/>
                  </a:cubicBezTo>
                  <a:cubicBezTo>
                    <a:pt x="126" y="143"/>
                    <a:pt x="126" y="143"/>
                    <a:pt x="126" y="143"/>
                  </a:cubicBezTo>
                  <a:cubicBezTo>
                    <a:pt x="126" y="112"/>
                    <a:pt x="116" y="99"/>
                    <a:pt x="84" y="99"/>
                  </a:cubicBezTo>
                  <a:cubicBezTo>
                    <a:pt x="62" y="99"/>
                    <a:pt x="38" y="107"/>
                    <a:pt x="23" y="115"/>
                  </a:cubicBezTo>
                  <a:cubicBezTo>
                    <a:pt x="20" y="65"/>
                    <a:pt x="20" y="65"/>
                    <a:pt x="20" y="65"/>
                  </a:cubicBezTo>
                  <a:cubicBezTo>
                    <a:pt x="38" y="58"/>
                    <a:pt x="68" y="53"/>
                    <a:pt x="102" y="53"/>
                  </a:cubicBezTo>
                  <a:cubicBezTo>
                    <a:pt x="171" y="53"/>
                    <a:pt x="197" y="75"/>
                    <a:pt x="197" y="138"/>
                  </a:cubicBezTo>
                  <a:cubicBezTo>
                    <a:pt x="197" y="141"/>
                    <a:pt x="197" y="145"/>
                    <a:pt x="197" y="148"/>
                  </a:cubicBezTo>
                  <a:cubicBezTo>
                    <a:pt x="213" y="148"/>
                    <a:pt x="226" y="149"/>
                    <a:pt x="237" y="149"/>
                  </a:cubicBezTo>
                  <a:cubicBezTo>
                    <a:pt x="244" y="87"/>
                    <a:pt x="275" y="53"/>
                    <a:pt x="352" y="53"/>
                  </a:cubicBezTo>
                  <a:cubicBezTo>
                    <a:pt x="416" y="53"/>
                    <a:pt x="445" y="80"/>
                    <a:pt x="445" y="120"/>
                  </a:cubicBezTo>
                  <a:cubicBezTo>
                    <a:pt x="445" y="167"/>
                    <a:pt x="410" y="189"/>
                    <a:pt x="340" y="189"/>
                  </a:cubicBezTo>
                  <a:close/>
                  <a:moveTo>
                    <a:pt x="125" y="242"/>
                  </a:moveTo>
                  <a:cubicBezTo>
                    <a:pt x="124" y="226"/>
                    <a:pt x="124" y="205"/>
                    <a:pt x="125" y="186"/>
                  </a:cubicBezTo>
                  <a:cubicBezTo>
                    <a:pt x="122" y="186"/>
                    <a:pt x="118" y="186"/>
                    <a:pt x="115" y="186"/>
                  </a:cubicBezTo>
                  <a:cubicBezTo>
                    <a:pt x="82" y="186"/>
                    <a:pt x="69" y="197"/>
                    <a:pt x="69" y="216"/>
                  </a:cubicBezTo>
                  <a:cubicBezTo>
                    <a:pt x="69" y="236"/>
                    <a:pt x="80" y="244"/>
                    <a:pt x="104" y="244"/>
                  </a:cubicBezTo>
                  <a:cubicBezTo>
                    <a:pt x="111" y="244"/>
                    <a:pt x="119" y="243"/>
                    <a:pt x="125" y="242"/>
                  </a:cubicBezTo>
                  <a:close/>
                  <a:moveTo>
                    <a:pt x="332" y="151"/>
                  </a:moveTo>
                  <a:cubicBezTo>
                    <a:pt x="362" y="151"/>
                    <a:pt x="377" y="141"/>
                    <a:pt x="377" y="119"/>
                  </a:cubicBezTo>
                  <a:cubicBezTo>
                    <a:pt x="377" y="103"/>
                    <a:pt x="366" y="95"/>
                    <a:pt x="350" y="95"/>
                  </a:cubicBezTo>
                  <a:cubicBezTo>
                    <a:pt x="321" y="95"/>
                    <a:pt x="311" y="118"/>
                    <a:pt x="311" y="149"/>
                  </a:cubicBezTo>
                  <a:cubicBezTo>
                    <a:pt x="311" y="150"/>
                    <a:pt x="311" y="150"/>
                    <a:pt x="311" y="150"/>
                  </a:cubicBezTo>
                  <a:cubicBezTo>
                    <a:pt x="317" y="151"/>
                    <a:pt x="325" y="151"/>
                    <a:pt x="332" y="151"/>
                  </a:cubicBezTo>
                  <a:close/>
                  <a:moveTo>
                    <a:pt x="1071" y="283"/>
                  </a:moveTo>
                  <a:cubicBezTo>
                    <a:pt x="1028" y="283"/>
                    <a:pt x="994" y="288"/>
                    <a:pt x="960" y="288"/>
                  </a:cubicBezTo>
                  <a:cubicBezTo>
                    <a:pt x="896" y="288"/>
                    <a:pt x="873" y="261"/>
                    <a:pt x="873" y="215"/>
                  </a:cubicBezTo>
                  <a:cubicBezTo>
                    <a:pt x="873" y="171"/>
                    <a:pt x="909" y="147"/>
                    <a:pt x="988" y="147"/>
                  </a:cubicBezTo>
                  <a:cubicBezTo>
                    <a:pt x="991" y="147"/>
                    <a:pt x="997" y="147"/>
                    <a:pt x="999" y="148"/>
                  </a:cubicBezTo>
                  <a:cubicBezTo>
                    <a:pt x="999" y="143"/>
                    <a:pt x="999" y="143"/>
                    <a:pt x="999" y="143"/>
                  </a:cubicBezTo>
                  <a:cubicBezTo>
                    <a:pt x="999" y="112"/>
                    <a:pt x="989" y="99"/>
                    <a:pt x="958" y="99"/>
                  </a:cubicBezTo>
                  <a:cubicBezTo>
                    <a:pt x="935" y="99"/>
                    <a:pt x="912" y="107"/>
                    <a:pt x="896" y="115"/>
                  </a:cubicBezTo>
                  <a:cubicBezTo>
                    <a:pt x="893" y="65"/>
                    <a:pt x="893" y="65"/>
                    <a:pt x="893" y="65"/>
                  </a:cubicBezTo>
                  <a:cubicBezTo>
                    <a:pt x="911" y="58"/>
                    <a:pt x="941" y="53"/>
                    <a:pt x="975" y="53"/>
                  </a:cubicBezTo>
                  <a:cubicBezTo>
                    <a:pt x="1044" y="53"/>
                    <a:pt x="1070" y="75"/>
                    <a:pt x="1070" y="138"/>
                  </a:cubicBezTo>
                  <a:cubicBezTo>
                    <a:pt x="1070" y="171"/>
                    <a:pt x="1068" y="200"/>
                    <a:pt x="1068" y="220"/>
                  </a:cubicBezTo>
                  <a:cubicBezTo>
                    <a:pt x="1068" y="238"/>
                    <a:pt x="1068" y="265"/>
                    <a:pt x="1071" y="283"/>
                  </a:cubicBezTo>
                  <a:close/>
                  <a:moveTo>
                    <a:pt x="998" y="242"/>
                  </a:moveTo>
                  <a:cubicBezTo>
                    <a:pt x="997" y="226"/>
                    <a:pt x="998" y="205"/>
                    <a:pt x="998" y="186"/>
                  </a:cubicBezTo>
                  <a:cubicBezTo>
                    <a:pt x="995" y="186"/>
                    <a:pt x="991" y="186"/>
                    <a:pt x="988" y="186"/>
                  </a:cubicBezTo>
                  <a:cubicBezTo>
                    <a:pt x="956" y="186"/>
                    <a:pt x="943" y="197"/>
                    <a:pt x="943" y="216"/>
                  </a:cubicBezTo>
                  <a:cubicBezTo>
                    <a:pt x="943" y="236"/>
                    <a:pt x="953" y="244"/>
                    <a:pt x="977" y="244"/>
                  </a:cubicBezTo>
                  <a:cubicBezTo>
                    <a:pt x="984" y="244"/>
                    <a:pt x="993" y="243"/>
                    <a:pt x="998" y="24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userDrawn="1"/>
          </p:nvSpPr>
          <p:spPr bwMode="auto">
            <a:xfrm>
              <a:off x="6699791" y="6340239"/>
              <a:ext cx="68482" cy="73152"/>
            </a:xfrm>
            <a:custGeom>
              <a:avLst/>
              <a:gdLst>
                <a:gd name="T0" fmla="*/ 5 w 37"/>
                <a:gd name="T1" fmla="*/ 33 h 39"/>
                <a:gd name="T2" fmla="*/ 1 w 37"/>
                <a:gd name="T3" fmla="*/ 27 h 39"/>
                <a:gd name="T4" fmla="*/ 0 w 37"/>
                <a:gd name="T5" fmla="*/ 20 h 39"/>
                <a:gd name="T6" fmla="*/ 1 w 37"/>
                <a:gd name="T7" fmla="*/ 12 h 39"/>
                <a:gd name="T8" fmla="*/ 5 w 37"/>
                <a:gd name="T9" fmla="*/ 6 h 39"/>
                <a:gd name="T10" fmla="*/ 11 w 37"/>
                <a:gd name="T11" fmla="*/ 2 h 39"/>
                <a:gd name="T12" fmla="*/ 18 w 37"/>
                <a:gd name="T13" fmla="*/ 0 h 39"/>
                <a:gd name="T14" fmla="*/ 26 w 37"/>
                <a:gd name="T15" fmla="*/ 2 h 39"/>
                <a:gd name="T16" fmla="*/ 32 w 37"/>
                <a:gd name="T17" fmla="*/ 6 h 39"/>
                <a:gd name="T18" fmla="*/ 36 w 37"/>
                <a:gd name="T19" fmla="*/ 12 h 39"/>
                <a:gd name="T20" fmla="*/ 37 w 37"/>
                <a:gd name="T21" fmla="*/ 20 h 39"/>
                <a:gd name="T22" fmla="*/ 36 w 37"/>
                <a:gd name="T23" fmla="*/ 27 h 39"/>
                <a:gd name="T24" fmla="*/ 32 w 37"/>
                <a:gd name="T25" fmla="*/ 33 h 39"/>
                <a:gd name="T26" fmla="*/ 26 w 37"/>
                <a:gd name="T27" fmla="*/ 38 h 39"/>
                <a:gd name="T28" fmla="*/ 18 w 37"/>
                <a:gd name="T29" fmla="*/ 39 h 39"/>
                <a:gd name="T30" fmla="*/ 11 w 37"/>
                <a:gd name="T31" fmla="*/ 38 h 39"/>
                <a:gd name="T32" fmla="*/ 5 w 37"/>
                <a:gd name="T33" fmla="*/ 33 h 39"/>
                <a:gd name="T34" fmla="*/ 12 w 37"/>
                <a:gd name="T35" fmla="*/ 35 h 39"/>
                <a:gd name="T36" fmla="*/ 18 w 37"/>
                <a:gd name="T37" fmla="*/ 36 h 39"/>
                <a:gd name="T38" fmla="*/ 25 w 37"/>
                <a:gd name="T39" fmla="*/ 35 h 39"/>
                <a:gd name="T40" fmla="*/ 30 w 37"/>
                <a:gd name="T41" fmla="*/ 31 h 39"/>
                <a:gd name="T42" fmla="*/ 33 w 37"/>
                <a:gd name="T43" fmla="*/ 26 h 39"/>
                <a:gd name="T44" fmla="*/ 34 w 37"/>
                <a:gd name="T45" fmla="*/ 20 h 39"/>
                <a:gd name="T46" fmla="*/ 33 w 37"/>
                <a:gd name="T47" fmla="*/ 13 h 39"/>
                <a:gd name="T48" fmla="*/ 30 w 37"/>
                <a:gd name="T49" fmla="*/ 8 h 39"/>
                <a:gd name="T50" fmla="*/ 25 w 37"/>
                <a:gd name="T51" fmla="*/ 5 h 39"/>
                <a:gd name="T52" fmla="*/ 18 w 37"/>
                <a:gd name="T53" fmla="*/ 3 h 39"/>
                <a:gd name="T54" fmla="*/ 12 w 37"/>
                <a:gd name="T55" fmla="*/ 5 h 39"/>
                <a:gd name="T56" fmla="*/ 7 w 37"/>
                <a:gd name="T57" fmla="*/ 8 h 39"/>
                <a:gd name="T58" fmla="*/ 4 w 37"/>
                <a:gd name="T59" fmla="*/ 13 h 39"/>
                <a:gd name="T60" fmla="*/ 3 w 37"/>
                <a:gd name="T61" fmla="*/ 20 h 39"/>
                <a:gd name="T62" fmla="*/ 5 w 37"/>
                <a:gd name="T63" fmla="*/ 29 h 39"/>
                <a:gd name="T64" fmla="*/ 12 w 37"/>
                <a:gd name="T65" fmla="*/ 35 h 39"/>
                <a:gd name="T66" fmla="*/ 11 w 37"/>
                <a:gd name="T67" fmla="*/ 8 h 39"/>
                <a:gd name="T68" fmla="*/ 15 w 37"/>
                <a:gd name="T69" fmla="*/ 7 h 39"/>
                <a:gd name="T70" fmla="*/ 18 w 37"/>
                <a:gd name="T71" fmla="*/ 7 h 39"/>
                <a:gd name="T72" fmla="*/ 25 w 37"/>
                <a:gd name="T73" fmla="*/ 9 h 39"/>
                <a:gd name="T74" fmla="*/ 27 w 37"/>
                <a:gd name="T75" fmla="*/ 14 h 39"/>
                <a:gd name="T76" fmla="*/ 27 w 37"/>
                <a:gd name="T77" fmla="*/ 17 h 39"/>
                <a:gd name="T78" fmla="*/ 25 w 37"/>
                <a:gd name="T79" fmla="*/ 19 h 39"/>
                <a:gd name="T80" fmla="*/ 24 w 37"/>
                <a:gd name="T81" fmla="*/ 21 h 39"/>
                <a:gd name="T82" fmla="*/ 22 w 37"/>
                <a:gd name="T83" fmla="*/ 21 h 39"/>
                <a:gd name="T84" fmla="*/ 22 w 37"/>
                <a:gd name="T85" fmla="*/ 21 h 39"/>
                <a:gd name="T86" fmla="*/ 28 w 37"/>
                <a:gd name="T87" fmla="*/ 31 h 39"/>
                <a:gd name="T88" fmla="*/ 27 w 37"/>
                <a:gd name="T89" fmla="*/ 31 h 39"/>
                <a:gd name="T90" fmla="*/ 26 w 37"/>
                <a:gd name="T91" fmla="*/ 31 h 39"/>
                <a:gd name="T92" fmla="*/ 24 w 37"/>
                <a:gd name="T93" fmla="*/ 31 h 39"/>
                <a:gd name="T94" fmla="*/ 23 w 37"/>
                <a:gd name="T95" fmla="*/ 30 h 39"/>
                <a:gd name="T96" fmla="*/ 18 w 37"/>
                <a:gd name="T97" fmla="*/ 22 h 39"/>
                <a:gd name="T98" fmla="*/ 15 w 37"/>
                <a:gd name="T99" fmla="*/ 22 h 39"/>
                <a:gd name="T100" fmla="*/ 15 w 37"/>
                <a:gd name="T101" fmla="*/ 31 h 39"/>
                <a:gd name="T102" fmla="*/ 11 w 37"/>
                <a:gd name="T103" fmla="*/ 31 h 39"/>
                <a:gd name="T104" fmla="*/ 11 w 37"/>
                <a:gd name="T105" fmla="*/ 8 h 39"/>
                <a:gd name="T106" fmla="*/ 19 w 37"/>
                <a:gd name="T107" fmla="*/ 19 h 39"/>
                <a:gd name="T108" fmla="*/ 23 w 37"/>
                <a:gd name="T109" fmla="*/ 14 h 39"/>
                <a:gd name="T110" fmla="*/ 22 w 37"/>
                <a:gd name="T111" fmla="*/ 12 h 39"/>
                <a:gd name="T112" fmla="*/ 18 w 37"/>
                <a:gd name="T113" fmla="*/ 11 h 39"/>
                <a:gd name="T114" fmla="*/ 16 w 37"/>
                <a:gd name="T115" fmla="*/ 11 h 39"/>
                <a:gd name="T116" fmla="*/ 15 w 37"/>
                <a:gd name="T117" fmla="*/ 11 h 39"/>
                <a:gd name="T118" fmla="*/ 15 w 37"/>
                <a:gd name="T119" fmla="*/ 11 h 39"/>
                <a:gd name="T120" fmla="*/ 15 w 37"/>
                <a:gd name="T121" fmla="*/ 19 h 39"/>
                <a:gd name="T122" fmla="*/ 19 w 37"/>
                <a:gd name="T123" fmla="*/ 1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 h="39">
                  <a:moveTo>
                    <a:pt x="5" y="33"/>
                  </a:moveTo>
                  <a:cubicBezTo>
                    <a:pt x="3" y="32"/>
                    <a:pt x="2" y="30"/>
                    <a:pt x="1" y="27"/>
                  </a:cubicBezTo>
                  <a:cubicBezTo>
                    <a:pt x="0" y="25"/>
                    <a:pt x="0" y="22"/>
                    <a:pt x="0" y="20"/>
                  </a:cubicBezTo>
                  <a:cubicBezTo>
                    <a:pt x="0" y="17"/>
                    <a:pt x="0" y="14"/>
                    <a:pt x="1" y="12"/>
                  </a:cubicBezTo>
                  <a:cubicBezTo>
                    <a:pt x="2" y="10"/>
                    <a:pt x="3" y="8"/>
                    <a:pt x="5" y="6"/>
                  </a:cubicBezTo>
                  <a:cubicBezTo>
                    <a:pt x="6" y="4"/>
                    <a:pt x="8" y="3"/>
                    <a:pt x="11" y="2"/>
                  </a:cubicBezTo>
                  <a:cubicBezTo>
                    <a:pt x="13" y="1"/>
                    <a:pt x="15" y="0"/>
                    <a:pt x="18" y="0"/>
                  </a:cubicBezTo>
                  <a:cubicBezTo>
                    <a:pt x="21" y="0"/>
                    <a:pt x="24" y="1"/>
                    <a:pt x="26" y="2"/>
                  </a:cubicBezTo>
                  <a:cubicBezTo>
                    <a:pt x="29" y="3"/>
                    <a:pt x="30" y="4"/>
                    <a:pt x="32" y="6"/>
                  </a:cubicBezTo>
                  <a:cubicBezTo>
                    <a:pt x="34" y="8"/>
                    <a:pt x="35" y="10"/>
                    <a:pt x="36" y="12"/>
                  </a:cubicBezTo>
                  <a:cubicBezTo>
                    <a:pt x="37" y="14"/>
                    <a:pt x="37" y="17"/>
                    <a:pt x="37" y="20"/>
                  </a:cubicBezTo>
                  <a:cubicBezTo>
                    <a:pt x="37" y="22"/>
                    <a:pt x="37" y="25"/>
                    <a:pt x="36" y="27"/>
                  </a:cubicBezTo>
                  <a:cubicBezTo>
                    <a:pt x="35" y="30"/>
                    <a:pt x="34" y="32"/>
                    <a:pt x="32" y="33"/>
                  </a:cubicBezTo>
                  <a:cubicBezTo>
                    <a:pt x="30" y="35"/>
                    <a:pt x="28" y="37"/>
                    <a:pt x="26" y="38"/>
                  </a:cubicBezTo>
                  <a:cubicBezTo>
                    <a:pt x="24" y="39"/>
                    <a:pt x="21" y="39"/>
                    <a:pt x="18" y="39"/>
                  </a:cubicBezTo>
                  <a:cubicBezTo>
                    <a:pt x="15" y="39"/>
                    <a:pt x="13" y="39"/>
                    <a:pt x="11" y="38"/>
                  </a:cubicBezTo>
                  <a:cubicBezTo>
                    <a:pt x="8" y="37"/>
                    <a:pt x="6" y="35"/>
                    <a:pt x="5" y="33"/>
                  </a:cubicBezTo>
                  <a:close/>
                  <a:moveTo>
                    <a:pt x="12" y="35"/>
                  </a:moveTo>
                  <a:cubicBezTo>
                    <a:pt x="14" y="36"/>
                    <a:pt x="16" y="36"/>
                    <a:pt x="18" y="36"/>
                  </a:cubicBezTo>
                  <a:cubicBezTo>
                    <a:pt x="21" y="36"/>
                    <a:pt x="23" y="36"/>
                    <a:pt x="25" y="35"/>
                  </a:cubicBezTo>
                  <a:cubicBezTo>
                    <a:pt x="27" y="34"/>
                    <a:pt x="28" y="33"/>
                    <a:pt x="30" y="31"/>
                  </a:cubicBezTo>
                  <a:cubicBezTo>
                    <a:pt x="31" y="30"/>
                    <a:pt x="32" y="28"/>
                    <a:pt x="33" y="26"/>
                  </a:cubicBezTo>
                  <a:cubicBezTo>
                    <a:pt x="33" y="24"/>
                    <a:pt x="34" y="22"/>
                    <a:pt x="34" y="20"/>
                  </a:cubicBezTo>
                  <a:cubicBezTo>
                    <a:pt x="34" y="17"/>
                    <a:pt x="33" y="15"/>
                    <a:pt x="33" y="13"/>
                  </a:cubicBezTo>
                  <a:cubicBezTo>
                    <a:pt x="32" y="11"/>
                    <a:pt x="31" y="10"/>
                    <a:pt x="30" y="8"/>
                  </a:cubicBezTo>
                  <a:cubicBezTo>
                    <a:pt x="28" y="7"/>
                    <a:pt x="27" y="5"/>
                    <a:pt x="25" y="5"/>
                  </a:cubicBezTo>
                  <a:cubicBezTo>
                    <a:pt x="23" y="4"/>
                    <a:pt x="21" y="3"/>
                    <a:pt x="18" y="3"/>
                  </a:cubicBezTo>
                  <a:cubicBezTo>
                    <a:pt x="16" y="3"/>
                    <a:pt x="14" y="4"/>
                    <a:pt x="12" y="5"/>
                  </a:cubicBezTo>
                  <a:cubicBezTo>
                    <a:pt x="10" y="5"/>
                    <a:pt x="9" y="7"/>
                    <a:pt x="7" y="8"/>
                  </a:cubicBezTo>
                  <a:cubicBezTo>
                    <a:pt x="6" y="10"/>
                    <a:pt x="5" y="11"/>
                    <a:pt x="4" y="13"/>
                  </a:cubicBezTo>
                  <a:cubicBezTo>
                    <a:pt x="4" y="15"/>
                    <a:pt x="3" y="17"/>
                    <a:pt x="3" y="20"/>
                  </a:cubicBezTo>
                  <a:cubicBezTo>
                    <a:pt x="3" y="23"/>
                    <a:pt x="4" y="26"/>
                    <a:pt x="5" y="29"/>
                  </a:cubicBezTo>
                  <a:cubicBezTo>
                    <a:pt x="7" y="31"/>
                    <a:pt x="9" y="33"/>
                    <a:pt x="12" y="35"/>
                  </a:cubicBezTo>
                  <a:close/>
                  <a:moveTo>
                    <a:pt x="11" y="8"/>
                  </a:moveTo>
                  <a:cubicBezTo>
                    <a:pt x="13" y="8"/>
                    <a:pt x="14" y="7"/>
                    <a:pt x="15" y="7"/>
                  </a:cubicBezTo>
                  <a:cubicBezTo>
                    <a:pt x="16" y="7"/>
                    <a:pt x="17" y="7"/>
                    <a:pt x="18" y="7"/>
                  </a:cubicBezTo>
                  <a:cubicBezTo>
                    <a:pt x="21" y="7"/>
                    <a:pt x="23" y="8"/>
                    <a:pt x="25" y="9"/>
                  </a:cubicBezTo>
                  <a:cubicBezTo>
                    <a:pt x="26" y="11"/>
                    <a:pt x="27" y="12"/>
                    <a:pt x="27" y="14"/>
                  </a:cubicBezTo>
                  <a:cubicBezTo>
                    <a:pt x="27" y="15"/>
                    <a:pt x="27" y="16"/>
                    <a:pt x="27" y="17"/>
                  </a:cubicBezTo>
                  <a:cubicBezTo>
                    <a:pt x="26" y="18"/>
                    <a:pt x="26" y="18"/>
                    <a:pt x="25" y="19"/>
                  </a:cubicBezTo>
                  <a:cubicBezTo>
                    <a:pt x="25" y="20"/>
                    <a:pt x="24" y="20"/>
                    <a:pt x="24" y="21"/>
                  </a:cubicBezTo>
                  <a:cubicBezTo>
                    <a:pt x="23" y="21"/>
                    <a:pt x="22" y="21"/>
                    <a:pt x="22" y="21"/>
                  </a:cubicBezTo>
                  <a:cubicBezTo>
                    <a:pt x="22" y="21"/>
                    <a:pt x="22" y="21"/>
                    <a:pt x="22" y="21"/>
                  </a:cubicBezTo>
                  <a:cubicBezTo>
                    <a:pt x="28" y="31"/>
                    <a:pt x="28" y="31"/>
                    <a:pt x="28" y="31"/>
                  </a:cubicBezTo>
                  <a:cubicBezTo>
                    <a:pt x="27" y="31"/>
                    <a:pt x="27" y="31"/>
                    <a:pt x="27" y="31"/>
                  </a:cubicBezTo>
                  <a:cubicBezTo>
                    <a:pt x="26" y="31"/>
                    <a:pt x="26" y="31"/>
                    <a:pt x="26" y="31"/>
                  </a:cubicBezTo>
                  <a:cubicBezTo>
                    <a:pt x="25" y="31"/>
                    <a:pt x="24" y="31"/>
                    <a:pt x="24" y="31"/>
                  </a:cubicBezTo>
                  <a:cubicBezTo>
                    <a:pt x="23" y="31"/>
                    <a:pt x="23" y="30"/>
                    <a:pt x="23" y="30"/>
                  </a:cubicBezTo>
                  <a:cubicBezTo>
                    <a:pt x="18" y="22"/>
                    <a:pt x="18" y="22"/>
                    <a:pt x="18" y="22"/>
                  </a:cubicBezTo>
                  <a:cubicBezTo>
                    <a:pt x="15" y="22"/>
                    <a:pt x="15" y="22"/>
                    <a:pt x="15" y="22"/>
                  </a:cubicBezTo>
                  <a:cubicBezTo>
                    <a:pt x="15" y="31"/>
                    <a:pt x="15" y="31"/>
                    <a:pt x="15" y="31"/>
                  </a:cubicBezTo>
                  <a:cubicBezTo>
                    <a:pt x="11" y="31"/>
                    <a:pt x="11" y="31"/>
                    <a:pt x="11" y="31"/>
                  </a:cubicBezTo>
                  <a:lnTo>
                    <a:pt x="11" y="8"/>
                  </a:lnTo>
                  <a:close/>
                  <a:moveTo>
                    <a:pt x="19" y="19"/>
                  </a:moveTo>
                  <a:cubicBezTo>
                    <a:pt x="22" y="19"/>
                    <a:pt x="23" y="17"/>
                    <a:pt x="23" y="14"/>
                  </a:cubicBezTo>
                  <a:cubicBezTo>
                    <a:pt x="23" y="13"/>
                    <a:pt x="23" y="12"/>
                    <a:pt x="22" y="12"/>
                  </a:cubicBezTo>
                  <a:cubicBezTo>
                    <a:pt x="21" y="11"/>
                    <a:pt x="20" y="11"/>
                    <a:pt x="18" y="11"/>
                  </a:cubicBezTo>
                  <a:cubicBezTo>
                    <a:pt x="17" y="11"/>
                    <a:pt x="17" y="11"/>
                    <a:pt x="16" y="11"/>
                  </a:cubicBezTo>
                  <a:cubicBezTo>
                    <a:pt x="16" y="11"/>
                    <a:pt x="15" y="11"/>
                    <a:pt x="15" y="11"/>
                  </a:cubicBezTo>
                  <a:cubicBezTo>
                    <a:pt x="15" y="11"/>
                    <a:pt x="15" y="11"/>
                    <a:pt x="15" y="11"/>
                  </a:cubicBezTo>
                  <a:cubicBezTo>
                    <a:pt x="15" y="19"/>
                    <a:pt x="15" y="19"/>
                    <a:pt x="15" y="19"/>
                  </a:cubicBezTo>
                  <a:lnTo>
                    <a:pt x="19" y="1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Aetna logo on whit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1268719-E45D-4DB9-A5CE-3920E9240B44}"/>
              </a:ext>
            </a:extLst>
          </p:cNvPr>
          <p:cNvSpPr/>
          <p:nvPr userDrawn="1"/>
        </p:nvSpPr>
        <p:spPr>
          <a:xfrm>
            <a:off x="0" y="5779008"/>
            <a:ext cx="9144000" cy="10789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4" name="Freeform 5"/>
          <p:cNvSpPr>
            <a:spLocks noEditPoints="1"/>
          </p:cNvSpPr>
          <p:nvPr userDrawn="1"/>
        </p:nvSpPr>
        <p:spPr bwMode="auto">
          <a:xfrm>
            <a:off x="2274716" y="2928938"/>
            <a:ext cx="4540250" cy="896937"/>
          </a:xfrm>
          <a:custGeom>
            <a:avLst/>
            <a:gdLst>
              <a:gd name="T0" fmla="*/ 657 w 740"/>
              <a:gd name="T1" fmla="*/ 27 h 144"/>
              <a:gd name="T2" fmla="*/ 649 w 740"/>
              <a:gd name="T3" fmla="*/ 50 h 144"/>
              <a:gd name="T4" fmla="*/ 664 w 740"/>
              <a:gd name="T5" fmla="*/ 74 h 144"/>
              <a:gd name="T6" fmla="*/ 705 w 740"/>
              <a:gd name="T7" fmla="*/ 142 h 144"/>
              <a:gd name="T8" fmla="*/ 641 w 740"/>
              <a:gd name="T9" fmla="*/ 108 h 144"/>
              <a:gd name="T10" fmla="*/ 669 w 740"/>
              <a:gd name="T11" fmla="*/ 121 h 144"/>
              <a:gd name="T12" fmla="*/ 326 w 740"/>
              <a:gd name="T13" fmla="*/ 95 h 144"/>
              <a:gd name="T14" fmla="*/ 392 w 740"/>
              <a:gd name="T15" fmla="*/ 60 h 144"/>
              <a:gd name="T16" fmla="*/ 268 w 740"/>
              <a:gd name="T17" fmla="*/ 74 h 144"/>
              <a:gd name="T18" fmla="*/ 180 w 740"/>
              <a:gd name="T19" fmla="*/ 33 h 144"/>
              <a:gd name="T20" fmla="*/ 233 w 740"/>
              <a:gd name="T21" fmla="*/ 72 h 144"/>
              <a:gd name="T22" fmla="*/ 170 w 740"/>
              <a:gd name="T23" fmla="*/ 108 h 144"/>
              <a:gd name="T24" fmla="*/ 267 w 740"/>
              <a:gd name="T25" fmla="*/ 110 h 144"/>
              <a:gd name="T26" fmla="*/ 350 w 740"/>
              <a:gd name="T27" fmla="*/ 144 h 144"/>
              <a:gd name="T28" fmla="*/ 356 w 740"/>
              <a:gd name="T29" fmla="*/ 121 h 144"/>
              <a:gd name="T30" fmla="*/ 227 w 740"/>
              <a:gd name="T31" fmla="*/ 93 h 144"/>
              <a:gd name="T32" fmla="*/ 222 w 740"/>
              <a:gd name="T33" fmla="*/ 122 h 144"/>
              <a:gd name="T34" fmla="*/ 358 w 740"/>
              <a:gd name="T35" fmla="*/ 60 h 144"/>
              <a:gd name="T36" fmla="*/ 592 w 740"/>
              <a:gd name="T37" fmla="*/ 90 h 144"/>
              <a:gd name="T38" fmla="*/ 489 w 740"/>
              <a:gd name="T39" fmla="*/ 30 h 144"/>
              <a:gd name="T40" fmla="*/ 527 w 740"/>
              <a:gd name="T41" fmla="*/ 142 h 144"/>
              <a:gd name="T42" fmla="*/ 539 w 740"/>
              <a:gd name="T43" fmla="*/ 50 h 144"/>
              <a:gd name="T44" fmla="*/ 556 w 740"/>
              <a:gd name="T45" fmla="*/ 142 h 144"/>
              <a:gd name="T46" fmla="*/ 473 w 740"/>
              <a:gd name="T47" fmla="*/ 117 h 144"/>
              <a:gd name="T48" fmla="*/ 413 w 740"/>
              <a:gd name="T49" fmla="*/ 108 h 144"/>
              <a:gd name="T50" fmla="*/ 401 w 740"/>
              <a:gd name="T51" fmla="*/ 35 h 144"/>
              <a:gd name="T52" fmla="*/ 449 w 740"/>
              <a:gd name="T53" fmla="*/ 30 h 144"/>
              <a:gd name="T54" fmla="*/ 448 w 740"/>
              <a:gd name="T55" fmla="*/ 54 h 144"/>
              <a:gd name="T56" fmla="*/ 473 w 740"/>
              <a:gd name="T57" fmla="*/ 117 h 144"/>
              <a:gd name="T58" fmla="*/ 79 w 740"/>
              <a:gd name="T59" fmla="*/ 43 h 144"/>
              <a:gd name="T60" fmla="*/ 125 w 740"/>
              <a:gd name="T61" fmla="*/ 22 h 144"/>
              <a:gd name="T62" fmla="*/ 79 w 740"/>
              <a:gd name="T63" fmla="*/ 144 h 144"/>
              <a:gd name="T64" fmla="*/ 32 w 740"/>
              <a:gd name="T65" fmla="*/ 22 h 144"/>
              <a:gd name="T66" fmla="*/ 723 w 740"/>
              <a:gd name="T67" fmla="*/ 27 h 144"/>
              <a:gd name="T68" fmla="*/ 718 w 740"/>
              <a:gd name="T69" fmla="*/ 41 h 144"/>
              <a:gd name="T70" fmla="*/ 711 w 740"/>
              <a:gd name="T71" fmla="*/ 29 h 144"/>
              <a:gd name="T72" fmla="*/ 730 w 740"/>
              <a:gd name="T73" fmla="*/ 27 h 144"/>
              <a:gd name="T74" fmla="*/ 733 w 740"/>
              <a:gd name="T75" fmla="*/ 39 h 144"/>
              <a:gd name="T76" fmla="*/ 740 w 740"/>
              <a:gd name="T77" fmla="*/ 27 h 144"/>
              <a:gd name="T78" fmla="*/ 738 w 740"/>
              <a:gd name="T79" fmla="*/ 36 h 144"/>
              <a:gd name="T80" fmla="*/ 736 w 740"/>
              <a:gd name="T81" fmla="*/ 36 h 144"/>
              <a:gd name="T82" fmla="*/ 730 w 740"/>
              <a:gd name="T83" fmla="*/ 36 h 144"/>
              <a:gd name="T84" fmla="*/ 728 w 740"/>
              <a:gd name="T85" fmla="*/ 36 h 144"/>
              <a:gd name="T86" fmla="*/ 725 w 740"/>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40"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23" y="27"/>
                  <a:pt x="723" y="27"/>
                  <a:pt x="723" y="27"/>
                </a:cubicBezTo>
                <a:cubicBezTo>
                  <a:pt x="723" y="29"/>
                  <a:pt x="723" y="29"/>
                  <a:pt x="723" y="29"/>
                </a:cubicBezTo>
                <a:cubicBezTo>
                  <a:pt x="718" y="29"/>
                  <a:pt x="718" y="29"/>
                  <a:pt x="718" y="29"/>
                </a:cubicBezTo>
                <a:cubicBezTo>
                  <a:pt x="718" y="41"/>
                  <a:pt x="718" y="41"/>
                  <a:pt x="718" y="41"/>
                </a:cubicBezTo>
                <a:cubicBezTo>
                  <a:pt x="715" y="41"/>
                  <a:pt x="715" y="41"/>
                  <a:pt x="715" y="41"/>
                </a:cubicBezTo>
                <a:cubicBezTo>
                  <a:pt x="715" y="29"/>
                  <a:pt x="715" y="29"/>
                  <a:pt x="715" y="29"/>
                </a:cubicBezTo>
                <a:cubicBezTo>
                  <a:pt x="711" y="29"/>
                  <a:pt x="711" y="29"/>
                  <a:pt x="711" y="29"/>
                </a:cubicBezTo>
                <a:lnTo>
                  <a:pt x="711" y="27"/>
                </a:lnTo>
                <a:close/>
                <a:moveTo>
                  <a:pt x="725" y="27"/>
                </a:moveTo>
                <a:cubicBezTo>
                  <a:pt x="730" y="27"/>
                  <a:pt x="730" y="27"/>
                  <a:pt x="730" y="27"/>
                </a:cubicBezTo>
                <a:cubicBezTo>
                  <a:pt x="731" y="33"/>
                  <a:pt x="731" y="33"/>
                  <a:pt x="731" y="33"/>
                </a:cubicBezTo>
                <a:cubicBezTo>
                  <a:pt x="732" y="35"/>
                  <a:pt x="733" y="39"/>
                  <a:pt x="733" y="39"/>
                </a:cubicBezTo>
                <a:cubicBezTo>
                  <a:pt x="733" y="39"/>
                  <a:pt x="733" y="39"/>
                  <a:pt x="733" y="39"/>
                </a:cubicBezTo>
                <a:cubicBezTo>
                  <a:pt x="733" y="39"/>
                  <a:pt x="734" y="35"/>
                  <a:pt x="734" y="33"/>
                </a:cubicBezTo>
                <a:cubicBezTo>
                  <a:pt x="736" y="27"/>
                  <a:pt x="736" y="27"/>
                  <a:pt x="736" y="27"/>
                </a:cubicBezTo>
                <a:cubicBezTo>
                  <a:pt x="740" y="27"/>
                  <a:pt x="740" y="27"/>
                  <a:pt x="740" y="27"/>
                </a:cubicBezTo>
                <a:cubicBezTo>
                  <a:pt x="740" y="41"/>
                  <a:pt x="740" y="41"/>
                  <a:pt x="740" y="41"/>
                </a:cubicBezTo>
                <a:cubicBezTo>
                  <a:pt x="738" y="41"/>
                  <a:pt x="738" y="41"/>
                  <a:pt x="738" y="41"/>
                </a:cubicBezTo>
                <a:cubicBezTo>
                  <a:pt x="738" y="36"/>
                  <a:pt x="738" y="36"/>
                  <a:pt x="738" y="36"/>
                </a:cubicBezTo>
                <a:cubicBezTo>
                  <a:pt x="738" y="33"/>
                  <a:pt x="738" y="29"/>
                  <a:pt x="738" y="29"/>
                </a:cubicBezTo>
                <a:cubicBezTo>
                  <a:pt x="738" y="29"/>
                  <a:pt x="738" y="29"/>
                  <a:pt x="738" y="29"/>
                </a:cubicBezTo>
                <a:cubicBezTo>
                  <a:pt x="738" y="29"/>
                  <a:pt x="737" y="33"/>
                  <a:pt x="736" y="36"/>
                </a:cubicBezTo>
                <a:cubicBezTo>
                  <a:pt x="734" y="41"/>
                  <a:pt x="734" y="41"/>
                  <a:pt x="734" y="41"/>
                </a:cubicBezTo>
                <a:cubicBezTo>
                  <a:pt x="732" y="41"/>
                  <a:pt x="732" y="41"/>
                  <a:pt x="732" y="41"/>
                </a:cubicBezTo>
                <a:cubicBezTo>
                  <a:pt x="730" y="36"/>
                  <a:pt x="730" y="36"/>
                  <a:pt x="730" y="36"/>
                </a:cubicBezTo>
                <a:cubicBezTo>
                  <a:pt x="729" y="33"/>
                  <a:pt x="728" y="29"/>
                  <a:pt x="728" y="29"/>
                </a:cubicBezTo>
                <a:cubicBezTo>
                  <a:pt x="728" y="29"/>
                  <a:pt x="728" y="29"/>
                  <a:pt x="728" y="29"/>
                </a:cubicBezTo>
                <a:cubicBezTo>
                  <a:pt x="728" y="29"/>
                  <a:pt x="728" y="33"/>
                  <a:pt x="728" y="36"/>
                </a:cubicBezTo>
                <a:cubicBezTo>
                  <a:pt x="728" y="41"/>
                  <a:pt x="728" y="41"/>
                  <a:pt x="728" y="41"/>
                </a:cubicBezTo>
                <a:cubicBezTo>
                  <a:pt x="725" y="41"/>
                  <a:pt x="725" y="41"/>
                  <a:pt x="725" y="41"/>
                </a:cubicBezTo>
                <a:lnTo>
                  <a:pt x="725" y="27"/>
                </a:lnTo>
                <a:close/>
              </a:path>
            </a:pathLst>
          </a:custGeom>
          <a:solidFill>
            <a:srgbClr val="7D3F98"/>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905236183"/>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Aetna logo on viole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1268719-E45D-4DB9-A5CE-3920E9240B44}"/>
              </a:ext>
            </a:extLst>
          </p:cNvPr>
          <p:cNvSpPr/>
          <p:nvPr userDrawn="1"/>
        </p:nvSpPr>
        <p:spPr>
          <a:xfrm>
            <a:off x="0" y="0"/>
            <a:ext cx="9144000" cy="6858000"/>
          </a:xfrm>
          <a:prstGeom prst="rect">
            <a:avLst/>
          </a:prstGeom>
          <a:solidFill>
            <a:srgbClr val="7D3F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4" name="Freeform 5"/>
          <p:cNvSpPr>
            <a:spLocks noEditPoints="1"/>
          </p:cNvSpPr>
          <p:nvPr userDrawn="1"/>
        </p:nvSpPr>
        <p:spPr bwMode="auto">
          <a:xfrm>
            <a:off x="2274716" y="2928938"/>
            <a:ext cx="4540250" cy="896937"/>
          </a:xfrm>
          <a:custGeom>
            <a:avLst/>
            <a:gdLst>
              <a:gd name="T0" fmla="*/ 657 w 740"/>
              <a:gd name="T1" fmla="*/ 27 h 144"/>
              <a:gd name="T2" fmla="*/ 649 w 740"/>
              <a:gd name="T3" fmla="*/ 50 h 144"/>
              <a:gd name="T4" fmla="*/ 664 w 740"/>
              <a:gd name="T5" fmla="*/ 74 h 144"/>
              <a:gd name="T6" fmla="*/ 705 w 740"/>
              <a:gd name="T7" fmla="*/ 142 h 144"/>
              <a:gd name="T8" fmla="*/ 641 w 740"/>
              <a:gd name="T9" fmla="*/ 108 h 144"/>
              <a:gd name="T10" fmla="*/ 669 w 740"/>
              <a:gd name="T11" fmla="*/ 121 h 144"/>
              <a:gd name="T12" fmla="*/ 326 w 740"/>
              <a:gd name="T13" fmla="*/ 95 h 144"/>
              <a:gd name="T14" fmla="*/ 392 w 740"/>
              <a:gd name="T15" fmla="*/ 60 h 144"/>
              <a:gd name="T16" fmla="*/ 268 w 740"/>
              <a:gd name="T17" fmla="*/ 74 h 144"/>
              <a:gd name="T18" fmla="*/ 180 w 740"/>
              <a:gd name="T19" fmla="*/ 33 h 144"/>
              <a:gd name="T20" fmla="*/ 233 w 740"/>
              <a:gd name="T21" fmla="*/ 72 h 144"/>
              <a:gd name="T22" fmla="*/ 170 w 740"/>
              <a:gd name="T23" fmla="*/ 108 h 144"/>
              <a:gd name="T24" fmla="*/ 267 w 740"/>
              <a:gd name="T25" fmla="*/ 110 h 144"/>
              <a:gd name="T26" fmla="*/ 350 w 740"/>
              <a:gd name="T27" fmla="*/ 144 h 144"/>
              <a:gd name="T28" fmla="*/ 356 w 740"/>
              <a:gd name="T29" fmla="*/ 121 h 144"/>
              <a:gd name="T30" fmla="*/ 227 w 740"/>
              <a:gd name="T31" fmla="*/ 93 h 144"/>
              <a:gd name="T32" fmla="*/ 222 w 740"/>
              <a:gd name="T33" fmla="*/ 122 h 144"/>
              <a:gd name="T34" fmla="*/ 358 w 740"/>
              <a:gd name="T35" fmla="*/ 60 h 144"/>
              <a:gd name="T36" fmla="*/ 592 w 740"/>
              <a:gd name="T37" fmla="*/ 90 h 144"/>
              <a:gd name="T38" fmla="*/ 489 w 740"/>
              <a:gd name="T39" fmla="*/ 30 h 144"/>
              <a:gd name="T40" fmla="*/ 527 w 740"/>
              <a:gd name="T41" fmla="*/ 142 h 144"/>
              <a:gd name="T42" fmla="*/ 539 w 740"/>
              <a:gd name="T43" fmla="*/ 50 h 144"/>
              <a:gd name="T44" fmla="*/ 556 w 740"/>
              <a:gd name="T45" fmla="*/ 142 h 144"/>
              <a:gd name="T46" fmla="*/ 473 w 740"/>
              <a:gd name="T47" fmla="*/ 117 h 144"/>
              <a:gd name="T48" fmla="*/ 413 w 740"/>
              <a:gd name="T49" fmla="*/ 108 h 144"/>
              <a:gd name="T50" fmla="*/ 401 w 740"/>
              <a:gd name="T51" fmla="*/ 35 h 144"/>
              <a:gd name="T52" fmla="*/ 449 w 740"/>
              <a:gd name="T53" fmla="*/ 30 h 144"/>
              <a:gd name="T54" fmla="*/ 448 w 740"/>
              <a:gd name="T55" fmla="*/ 54 h 144"/>
              <a:gd name="T56" fmla="*/ 473 w 740"/>
              <a:gd name="T57" fmla="*/ 117 h 144"/>
              <a:gd name="T58" fmla="*/ 79 w 740"/>
              <a:gd name="T59" fmla="*/ 43 h 144"/>
              <a:gd name="T60" fmla="*/ 125 w 740"/>
              <a:gd name="T61" fmla="*/ 22 h 144"/>
              <a:gd name="T62" fmla="*/ 79 w 740"/>
              <a:gd name="T63" fmla="*/ 144 h 144"/>
              <a:gd name="T64" fmla="*/ 32 w 740"/>
              <a:gd name="T65" fmla="*/ 22 h 144"/>
              <a:gd name="T66" fmla="*/ 723 w 740"/>
              <a:gd name="T67" fmla="*/ 27 h 144"/>
              <a:gd name="T68" fmla="*/ 718 w 740"/>
              <a:gd name="T69" fmla="*/ 41 h 144"/>
              <a:gd name="T70" fmla="*/ 711 w 740"/>
              <a:gd name="T71" fmla="*/ 29 h 144"/>
              <a:gd name="T72" fmla="*/ 730 w 740"/>
              <a:gd name="T73" fmla="*/ 27 h 144"/>
              <a:gd name="T74" fmla="*/ 733 w 740"/>
              <a:gd name="T75" fmla="*/ 39 h 144"/>
              <a:gd name="T76" fmla="*/ 740 w 740"/>
              <a:gd name="T77" fmla="*/ 27 h 144"/>
              <a:gd name="T78" fmla="*/ 738 w 740"/>
              <a:gd name="T79" fmla="*/ 36 h 144"/>
              <a:gd name="T80" fmla="*/ 736 w 740"/>
              <a:gd name="T81" fmla="*/ 36 h 144"/>
              <a:gd name="T82" fmla="*/ 730 w 740"/>
              <a:gd name="T83" fmla="*/ 36 h 144"/>
              <a:gd name="T84" fmla="*/ 728 w 740"/>
              <a:gd name="T85" fmla="*/ 36 h 144"/>
              <a:gd name="T86" fmla="*/ 725 w 740"/>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40"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23" y="27"/>
                  <a:pt x="723" y="27"/>
                  <a:pt x="723" y="27"/>
                </a:cubicBezTo>
                <a:cubicBezTo>
                  <a:pt x="723" y="29"/>
                  <a:pt x="723" y="29"/>
                  <a:pt x="723" y="29"/>
                </a:cubicBezTo>
                <a:cubicBezTo>
                  <a:pt x="718" y="29"/>
                  <a:pt x="718" y="29"/>
                  <a:pt x="718" y="29"/>
                </a:cubicBezTo>
                <a:cubicBezTo>
                  <a:pt x="718" y="41"/>
                  <a:pt x="718" y="41"/>
                  <a:pt x="718" y="41"/>
                </a:cubicBezTo>
                <a:cubicBezTo>
                  <a:pt x="715" y="41"/>
                  <a:pt x="715" y="41"/>
                  <a:pt x="715" y="41"/>
                </a:cubicBezTo>
                <a:cubicBezTo>
                  <a:pt x="715" y="29"/>
                  <a:pt x="715" y="29"/>
                  <a:pt x="715" y="29"/>
                </a:cubicBezTo>
                <a:cubicBezTo>
                  <a:pt x="711" y="29"/>
                  <a:pt x="711" y="29"/>
                  <a:pt x="711" y="29"/>
                </a:cubicBezTo>
                <a:lnTo>
                  <a:pt x="711" y="27"/>
                </a:lnTo>
                <a:close/>
                <a:moveTo>
                  <a:pt x="725" y="27"/>
                </a:moveTo>
                <a:cubicBezTo>
                  <a:pt x="730" y="27"/>
                  <a:pt x="730" y="27"/>
                  <a:pt x="730" y="27"/>
                </a:cubicBezTo>
                <a:cubicBezTo>
                  <a:pt x="731" y="33"/>
                  <a:pt x="731" y="33"/>
                  <a:pt x="731" y="33"/>
                </a:cubicBezTo>
                <a:cubicBezTo>
                  <a:pt x="732" y="35"/>
                  <a:pt x="733" y="39"/>
                  <a:pt x="733" y="39"/>
                </a:cubicBezTo>
                <a:cubicBezTo>
                  <a:pt x="733" y="39"/>
                  <a:pt x="733" y="39"/>
                  <a:pt x="733" y="39"/>
                </a:cubicBezTo>
                <a:cubicBezTo>
                  <a:pt x="733" y="39"/>
                  <a:pt x="734" y="35"/>
                  <a:pt x="734" y="33"/>
                </a:cubicBezTo>
                <a:cubicBezTo>
                  <a:pt x="736" y="27"/>
                  <a:pt x="736" y="27"/>
                  <a:pt x="736" y="27"/>
                </a:cubicBezTo>
                <a:cubicBezTo>
                  <a:pt x="740" y="27"/>
                  <a:pt x="740" y="27"/>
                  <a:pt x="740" y="27"/>
                </a:cubicBezTo>
                <a:cubicBezTo>
                  <a:pt x="740" y="41"/>
                  <a:pt x="740" y="41"/>
                  <a:pt x="740" y="41"/>
                </a:cubicBezTo>
                <a:cubicBezTo>
                  <a:pt x="738" y="41"/>
                  <a:pt x="738" y="41"/>
                  <a:pt x="738" y="41"/>
                </a:cubicBezTo>
                <a:cubicBezTo>
                  <a:pt x="738" y="36"/>
                  <a:pt x="738" y="36"/>
                  <a:pt x="738" y="36"/>
                </a:cubicBezTo>
                <a:cubicBezTo>
                  <a:pt x="738" y="33"/>
                  <a:pt x="738" y="29"/>
                  <a:pt x="738" y="29"/>
                </a:cubicBezTo>
                <a:cubicBezTo>
                  <a:pt x="738" y="29"/>
                  <a:pt x="738" y="29"/>
                  <a:pt x="738" y="29"/>
                </a:cubicBezTo>
                <a:cubicBezTo>
                  <a:pt x="738" y="29"/>
                  <a:pt x="737" y="33"/>
                  <a:pt x="736" y="36"/>
                </a:cubicBezTo>
                <a:cubicBezTo>
                  <a:pt x="734" y="41"/>
                  <a:pt x="734" y="41"/>
                  <a:pt x="734" y="41"/>
                </a:cubicBezTo>
                <a:cubicBezTo>
                  <a:pt x="732" y="41"/>
                  <a:pt x="732" y="41"/>
                  <a:pt x="732" y="41"/>
                </a:cubicBezTo>
                <a:cubicBezTo>
                  <a:pt x="730" y="36"/>
                  <a:pt x="730" y="36"/>
                  <a:pt x="730" y="36"/>
                </a:cubicBezTo>
                <a:cubicBezTo>
                  <a:pt x="729" y="33"/>
                  <a:pt x="728" y="29"/>
                  <a:pt x="728" y="29"/>
                </a:cubicBezTo>
                <a:cubicBezTo>
                  <a:pt x="728" y="29"/>
                  <a:pt x="728" y="29"/>
                  <a:pt x="728" y="29"/>
                </a:cubicBezTo>
                <a:cubicBezTo>
                  <a:pt x="728" y="29"/>
                  <a:pt x="728" y="33"/>
                  <a:pt x="728" y="36"/>
                </a:cubicBezTo>
                <a:cubicBezTo>
                  <a:pt x="728" y="41"/>
                  <a:pt x="728" y="41"/>
                  <a:pt x="728" y="41"/>
                </a:cubicBezTo>
                <a:cubicBezTo>
                  <a:pt x="725" y="41"/>
                  <a:pt x="725" y="41"/>
                  <a:pt x="725" y="41"/>
                </a:cubicBezTo>
                <a:lnTo>
                  <a:pt x="72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556704154"/>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userDrawn="1">
  <p:cSld name="Divider with image_violet">
    <p:spTree>
      <p:nvGrpSpPr>
        <p:cNvPr id="1" name=""/>
        <p:cNvGrpSpPr/>
        <p:nvPr/>
      </p:nvGrpSpPr>
      <p:grpSpPr>
        <a:xfrm>
          <a:off x="0" y="0"/>
          <a:ext cx="0" cy="0"/>
          <a:chOff x="0" y="0"/>
          <a:chExt cx="0" cy="0"/>
        </a:xfrm>
      </p:grpSpPr>
      <p:sp>
        <p:nvSpPr>
          <p:cNvPr id="5" name="Picture Placeholder 15"/>
          <p:cNvSpPr>
            <a:spLocks noGrp="1"/>
          </p:cNvSpPr>
          <p:nvPr>
            <p:ph type="pic" sz="quarter" idx="15"/>
          </p:nvPr>
        </p:nvSpPr>
        <p:spPr>
          <a:xfrm>
            <a:off x="0" y="0"/>
            <a:ext cx="9144000" cy="6108192"/>
          </a:xfrm>
          <a:solidFill>
            <a:schemeClr val="bg1">
              <a:lumMod val="75000"/>
            </a:schemeClr>
          </a:solidFill>
        </p:spPr>
        <p:txBody>
          <a:bodyPr/>
          <a:lstStyle>
            <a:lvl1pPr algn="ctr">
              <a:defRPr b="1" baseline="0">
                <a:solidFill>
                  <a:schemeClr val="bg1"/>
                </a:solidFill>
              </a:defRPr>
            </a:lvl1pPr>
          </a:lstStyle>
          <a:p>
            <a:endParaRPr lang="en-US"/>
          </a:p>
          <a:p>
            <a:r>
              <a:rPr lang="en-US"/>
              <a:t>Click icon to add picture.</a:t>
            </a:r>
          </a:p>
          <a:p>
            <a:r>
              <a:rPr lang="en-US"/>
              <a:t>Follow instructions in margin of slide</a:t>
            </a:r>
          </a:p>
        </p:txBody>
      </p:sp>
      <p:sp>
        <p:nvSpPr>
          <p:cNvPr id="4" name="Title 1">
            <a:extLst>
              <a:ext uri="{FF2B5EF4-FFF2-40B4-BE49-F238E27FC236}">
                <a16:creationId xmlns:a16="http://schemas.microsoft.com/office/drawing/2014/main" id="{B3284C44-CBEF-4F9A-AC72-8990858B0EF0}"/>
              </a:ext>
            </a:extLst>
          </p:cNvPr>
          <p:cNvSpPr>
            <a:spLocks noGrp="1"/>
          </p:cNvSpPr>
          <p:nvPr>
            <p:ph type="title" hasCustomPrompt="1"/>
          </p:nvPr>
        </p:nvSpPr>
        <p:spPr>
          <a:xfrm>
            <a:off x="0" y="0"/>
            <a:ext cx="9144095" cy="6108192"/>
          </a:xfrm>
          <a:solidFill>
            <a:srgbClr val="7D3F98">
              <a:alpha val="69804"/>
            </a:srgbClr>
          </a:solidFill>
        </p:spPr>
        <p:txBody>
          <a:bodyPr rIns="0" anchor="ctr"/>
          <a:lstStyle>
            <a:lvl1pPr algn="ctr">
              <a:defRPr sz="3001">
                <a:solidFill>
                  <a:schemeClr val="bg1"/>
                </a:solidFill>
                <a:latin typeface="Domaine Display Bold" panose="020A0803080505060203" pitchFamily="18" charset="0"/>
              </a:defRPr>
            </a:lvl1pPr>
          </a:lstStyle>
          <a:p>
            <a:r>
              <a:rPr lang="en-US"/>
              <a:t>Click to edit title for divider</a:t>
            </a:r>
          </a:p>
        </p:txBody>
      </p:sp>
      <p:sp>
        <p:nvSpPr>
          <p:cNvPr id="2" name="Rectangle 1"/>
          <p:cNvSpPr/>
          <p:nvPr userDrawn="1"/>
        </p:nvSpPr>
        <p:spPr bwMode="gray">
          <a:xfrm>
            <a:off x="0" y="6308204"/>
            <a:ext cx="1363274" cy="549797"/>
          </a:xfrm>
          <a:prstGeom prst="rect">
            <a:avLst/>
          </a:prstGeom>
          <a:solidFill>
            <a:schemeClr val="bg1"/>
          </a:solidFill>
          <a:ln>
            <a:no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b="1">
              <a:solidFill>
                <a:schemeClr val="bg1"/>
              </a:solidFill>
            </a:endParaRPr>
          </a:p>
        </p:txBody>
      </p:sp>
      <p:grpSp>
        <p:nvGrpSpPr>
          <p:cNvPr id="17" name="Group 16">
            <a:extLst>
              <a:ext uri="{FF2B5EF4-FFF2-40B4-BE49-F238E27FC236}">
                <a16:creationId xmlns:a16="http://schemas.microsoft.com/office/drawing/2014/main" id="{54ECB1E3-7D6B-4216-8694-AED15F1333BF}"/>
              </a:ext>
            </a:extLst>
          </p:cNvPr>
          <p:cNvGrpSpPr/>
          <p:nvPr userDrawn="1"/>
        </p:nvGrpSpPr>
        <p:grpSpPr>
          <a:xfrm>
            <a:off x="4424363" y="2270492"/>
            <a:ext cx="295274" cy="1554480"/>
            <a:chOff x="5897615" y="2231631"/>
            <a:chExt cx="393596" cy="1554480"/>
          </a:xfrm>
        </p:grpSpPr>
        <p:cxnSp>
          <p:nvCxnSpPr>
            <p:cNvPr id="18" name="Straight Connector 17">
              <a:extLst>
                <a:ext uri="{FF2B5EF4-FFF2-40B4-BE49-F238E27FC236}">
                  <a16:creationId xmlns:a16="http://schemas.microsoft.com/office/drawing/2014/main" id="{AAC1DA8C-D397-4EEF-A6D7-31A07AB56C52}"/>
                </a:ext>
              </a:extLst>
            </p:cNvPr>
            <p:cNvCxnSpPr/>
            <p:nvPr/>
          </p:nvCxnSpPr>
          <p:spPr>
            <a:xfrm>
              <a:off x="5897615" y="2231631"/>
              <a:ext cx="393596" cy="0"/>
            </a:xfrm>
            <a:prstGeom prst="lin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216B0B0-5D24-4EA1-B72D-F3326F5B3DCB}"/>
                </a:ext>
              </a:extLst>
            </p:cNvPr>
            <p:cNvCxnSpPr/>
            <p:nvPr/>
          </p:nvCxnSpPr>
          <p:spPr>
            <a:xfrm>
              <a:off x="5897615" y="3786111"/>
              <a:ext cx="393596" cy="0"/>
            </a:xfrm>
            <a:prstGeom prst="lin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7146311"/>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1" name="Picture Placeholder 5"/>
          <p:cNvSpPr>
            <a:spLocks noGrp="1"/>
          </p:cNvSpPr>
          <p:nvPr>
            <p:ph type="pic" sz="quarter" idx="12" hasCustomPrompt="1"/>
          </p:nvPr>
        </p:nvSpPr>
        <p:spPr>
          <a:xfrm>
            <a:off x="0" y="0"/>
            <a:ext cx="9146381" cy="6858000"/>
          </a:xfrm>
          <a:solidFill>
            <a:schemeClr val="bg1">
              <a:lumMod val="75000"/>
            </a:schemeClr>
          </a:solidFill>
        </p:spPr>
        <p:txBody>
          <a:bodyPr rIns="457200"/>
          <a:lstStyle>
            <a:lvl1pPr algn="r">
              <a:defRPr sz="1500" b="1" baseline="0">
                <a:solidFill>
                  <a:schemeClr val="bg1"/>
                </a:solidFill>
              </a:defRPr>
            </a:lvl1pPr>
          </a:lstStyle>
          <a:p>
            <a:br>
              <a:rPr lang="en-US"/>
            </a:br>
            <a:br>
              <a:rPr lang="en-US"/>
            </a:br>
            <a:br>
              <a:rPr lang="en-US"/>
            </a:br>
            <a:r>
              <a:rPr lang="en-US"/>
              <a:t>Click icon to add picture</a:t>
            </a:r>
          </a:p>
        </p:txBody>
      </p:sp>
      <p:sp>
        <p:nvSpPr>
          <p:cNvPr id="29" name="Title 1"/>
          <p:cNvSpPr>
            <a:spLocks noGrp="1"/>
          </p:cNvSpPr>
          <p:nvPr>
            <p:ph type="ctrTitle" hasCustomPrompt="1"/>
          </p:nvPr>
        </p:nvSpPr>
        <p:spPr>
          <a:xfrm>
            <a:off x="426614" y="850392"/>
            <a:ext cx="3134922" cy="5157216"/>
          </a:xfrm>
          <a:solidFill>
            <a:srgbClr val="7D3F98">
              <a:alpha val="80000"/>
            </a:srgbClr>
          </a:solidFill>
        </p:spPr>
        <p:txBody>
          <a:bodyPr lIns="420624" tIns="457200" rIns="365760" bIns="182880" anchor="t">
            <a:noAutofit/>
          </a:bodyPr>
          <a:lstStyle>
            <a:lvl1pPr algn="l">
              <a:defRPr sz="3001">
                <a:solidFill>
                  <a:schemeClr val="bg1"/>
                </a:solidFill>
                <a:latin typeface="Domaine Display Bold" panose="020A0803080505060203" pitchFamily="18" charset="0"/>
              </a:defRPr>
            </a:lvl1pPr>
          </a:lstStyle>
          <a:p>
            <a:r>
              <a:rPr lang="en-US"/>
              <a:t>Presentation title here</a:t>
            </a:r>
          </a:p>
        </p:txBody>
      </p:sp>
      <p:sp>
        <p:nvSpPr>
          <p:cNvPr id="5" name="Text Placeholder 4"/>
          <p:cNvSpPr>
            <a:spLocks noGrp="1"/>
          </p:cNvSpPr>
          <p:nvPr>
            <p:ph type="body" sz="quarter" idx="16" hasCustomPrompt="1"/>
          </p:nvPr>
        </p:nvSpPr>
        <p:spPr>
          <a:xfrm>
            <a:off x="753310" y="3063240"/>
            <a:ext cx="2465467" cy="1262324"/>
          </a:xfrm>
        </p:spPr>
        <p:txBody>
          <a:bodyPr/>
          <a:lstStyle>
            <a:lvl1pPr>
              <a:defRPr sz="1050" b="1">
                <a:solidFill>
                  <a:schemeClr val="bg1"/>
                </a:solidFill>
              </a:defRPr>
            </a:lvl1pPr>
            <a:lvl2pPr marL="0" indent="0">
              <a:spcBef>
                <a:spcPts val="0"/>
              </a:spcBef>
              <a:spcAft>
                <a:spcPts val="1800"/>
              </a:spcAft>
              <a:buFontTx/>
              <a:buNone/>
              <a:defRPr sz="1050">
                <a:solidFill>
                  <a:schemeClr val="bg1"/>
                </a:solidFill>
              </a:defRPr>
            </a:lvl2pPr>
            <a:lvl3pPr marL="0" indent="0">
              <a:buFontTx/>
              <a:buNone/>
              <a:defRPr sz="900">
                <a:solidFill>
                  <a:schemeClr val="bg1"/>
                </a:solidFill>
              </a:defRPr>
            </a:lvl3pPr>
            <a:lvl4pPr>
              <a:defRPr>
                <a:solidFill>
                  <a:schemeClr val="bg1"/>
                </a:solidFill>
              </a:defRPr>
            </a:lvl4pPr>
            <a:lvl5pPr>
              <a:defRPr>
                <a:solidFill>
                  <a:schemeClr val="bg1"/>
                </a:solidFill>
              </a:defRPr>
            </a:lvl5pPr>
          </a:lstStyle>
          <a:p>
            <a:pPr lvl="0"/>
            <a:r>
              <a:rPr lang="en-US"/>
              <a:t>Presenter name</a:t>
            </a:r>
          </a:p>
          <a:p>
            <a:pPr lvl="1"/>
            <a:r>
              <a:rPr lang="en-US"/>
              <a:t>Presenter title</a:t>
            </a:r>
          </a:p>
          <a:p>
            <a:pPr lvl="2"/>
            <a:r>
              <a:rPr lang="en-US"/>
              <a:t>Date</a:t>
            </a:r>
          </a:p>
        </p:txBody>
      </p:sp>
      <p:sp>
        <p:nvSpPr>
          <p:cNvPr id="14" name="Freeform 5"/>
          <p:cNvSpPr>
            <a:spLocks noEditPoints="1"/>
          </p:cNvSpPr>
          <p:nvPr userDrawn="1"/>
        </p:nvSpPr>
        <p:spPr bwMode="auto">
          <a:xfrm>
            <a:off x="761939" y="5196315"/>
            <a:ext cx="1239475"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68598" tIns="34299" rIns="68598" bIns="34299" numCol="1" anchor="t" anchorCtr="0" compatLnSpc="1">
            <a:prstTxWarp prst="textNoShape">
              <a:avLst/>
            </a:prstTxWarp>
          </a:bodyPr>
          <a:lstStyle/>
          <a:p>
            <a:endParaRPr lang="en-US" sz="1350"/>
          </a:p>
        </p:txBody>
      </p:sp>
      <p:cxnSp>
        <p:nvCxnSpPr>
          <p:cNvPr id="16" name="Straight Connector 15">
            <a:extLst>
              <a:ext uri="{FF2B5EF4-FFF2-40B4-BE49-F238E27FC236}">
                <a16:creationId xmlns:a16="http://schemas.microsoft.com/office/drawing/2014/main" id="{F7F8246C-E15F-4B64-8EC4-078280A9AB07}"/>
              </a:ext>
            </a:extLst>
          </p:cNvPr>
          <p:cNvCxnSpPr/>
          <p:nvPr userDrawn="1"/>
        </p:nvCxnSpPr>
        <p:spPr>
          <a:xfrm>
            <a:off x="767507" y="2705696"/>
            <a:ext cx="295274" cy="0"/>
          </a:xfrm>
          <a:prstGeom prst="lin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0996750"/>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showMasterSp="0" preserve="1" userDrawn="1">
  <p:cSld name="Title Slide 2">
    <p:spTree>
      <p:nvGrpSpPr>
        <p:cNvPr id="1" name=""/>
        <p:cNvGrpSpPr/>
        <p:nvPr/>
      </p:nvGrpSpPr>
      <p:grpSpPr>
        <a:xfrm>
          <a:off x="0" y="0"/>
          <a:ext cx="0" cy="0"/>
          <a:chOff x="0" y="0"/>
          <a:chExt cx="0" cy="0"/>
        </a:xfrm>
      </p:grpSpPr>
      <p:sp>
        <p:nvSpPr>
          <p:cNvPr id="20" name="Picture Placeholder 5"/>
          <p:cNvSpPr>
            <a:spLocks noGrp="1"/>
          </p:cNvSpPr>
          <p:nvPr>
            <p:ph type="pic" sz="quarter" idx="12" hasCustomPrompt="1"/>
          </p:nvPr>
        </p:nvSpPr>
        <p:spPr>
          <a:xfrm>
            <a:off x="0" y="0"/>
            <a:ext cx="9146381" cy="6858000"/>
          </a:xfrm>
          <a:solidFill>
            <a:schemeClr val="bg1">
              <a:lumMod val="75000"/>
            </a:schemeClr>
          </a:solidFill>
        </p:spPr>
        <p:txBody>
          <a:bodyPr rIns="457200"/>
          <a:lstStyle>
            <a:lvl1pPr algn="r">
              <a:defRPr sz="1500" b="1" baseline="0">
                <a:solidFill>
                  <a:schemeClr val="bg1"/>
                </a:solidFill>
              </a:defRPr>
            </a:lvl1pPr>
          </a:lstStyle>
          <a:p>
            <a:br>
              <a:rPr lang="en-US"/>
            </a:br>
            <a:br>
              <a:rPr lang="en-US"/>
            </a:br>
            <a:br>
              <a:rPr lang="en-US"/>
            </a:br>
            <a:r>
              <a:rPr lang="en-US"/>
              <a:t>Click icon to add picture</a:t>
            </a:r>
          </a:p>
        </p:txBody>
      </p:sp>
      <p:sp>
        <p:nvSpPr>
          <p:cNvPr id="24" name="Title 1"/>
          <p:cNvSpPr>
            <a:spLocks noGrp="1"/>
          </p:cNvSpPr>
          <p:nvPr>
            <p:ph type="ctrTitle" hasCustomPrompt="1"/>
          </p:nvPr>
        </p:nvSpPr>
        <p:spPr>
          <a:xfrm>
            <a:off x="426614" y="850392"/>
            <a:ext cx="3134922" cy="5157216"/>
          </a:xfrm>
          <a:solidFill>
            <a:srgbClr val="FFFFFF">
              <a:alpha val="89804"/>
            </a:srgbClr>
          </a:solidFill>
        </p:spPr>
        <p:txBody>
          <a:bodyPr lIns="420624" tIns="457200" rIns="365760" bIns="182880" anchor="t">
            <a:noAutofit/>
          </a:bodyPr>
          <a:lstStyle>
            <a:lvl1pPr algn="l">
              <a:defRPr sz="3001">
                <a:solidFill>
                  <a:schemeClr val="tx2"/>
                </a:solidFill>
                <a:latin typeface="Domaine Display Bold" panose="020A0803080505060203" pitchFamily="18" charset="0"/>
              </a:defRPr>
            </a:lvl1pPr>
          </a:lstStyle>
          <a:p>
            <a:r>
              <a:rPr lang="en-US"/>
              <a:t>Presentation title here</a:t>
            </a:r>
          </a:p>
        </p:txBody>
      </p:sp>
      <p:sp>
        <p:nvSpPr>
          <p:cNvPr id="14" name="Text Placeholder 4"/>
          <p:cNvSpPr>
            <a:spLocks noGrp="1"/>
          </p:cNvSpPr>
          <p:nvPr>
            <p:ph type="body" sz="quarter" idx="16" hasCustomPrompt="1"/>
          </p:nvPr>
        </p:nvSpPr>
        <p:spPr>
          <a:xfrm>
            <a:off x="755884" y="3063240"/>
            <a:ext cx="2462663" cy="1262324"/>
          </a:xfrm>
        </p:spPr>
        <p:txBody>
          <a:bodyPr/>
          <a:lstStyle>
            <a:lvl1pPr>
              <a:defRPr sz="1050" b="1">
                <a:solidFill>
                  <a:schemeClr val="tx2"/>
                </a:solidFill>
              </a:defRPr>
            </a:lvl1pPr>
            <a:lvl2pPr marL="0" indent="0">
              <a:spcBef>
                <a:spcPts val="0"/>
              </a:spcBef>
              <a:spcAft>
                <a:spcPts val="1800"/>
              </a:spcAft>
              <a:buFontTx/>
              <a:buNone/>
              <a:defRPr sz="1050">
                <a:solidFill>
                  <a:schemeClr val="tx2"/>
                </a:solidFill>
              </a:defRPr>
            </a:lvl2pPr>
            <a:lvl3pPr marL="0" indent="0">
              <a:buFontTx/>
              <a:buNone/>
              <a:defRPr sz="900">
                <a:solidFill>
                  <a:schemeClr val="tx2"/>
                </a:solidFill>
              </a:defRPr>
            </a:lvl3pPr>
            <a:lvl4pPr>
              <a:defRPr>
                <a:solidFill>
                  <a:schemeClr val="bg1"/>
                </a:solidFill>
              </a:defRPr>
            </a:lvl4pPr>
            <a:lvl5pPr>
              <a:defRPr>
                <a:solidFill>
                  <a:schemeClr val="bg1"/>
                </a:solidFill>
              </a:defRPr>
            </a:lvl5pPr>
          </a:lstStyle>
          <a:p>
            <a:pPr lvl="0"/>
            <a:r>
              <a:rPr lang="en-US"/>
              <a:t>Presenter name</a:t>
            </a:r>
          </a:p>
          <a:p>
            <a:pPr lvl="1"/>
            <a:r>
              <a:rPr lang="en-US"/>
              <a:t>Presenter title</a:t>
            </a:r>
          </a:p>
          <a:p>
            <a:pPr lvl="2"/>
            <a:r>
              <a:rPr lang="en-US"/>
              <a:t>Date</a:t>
            </a:r>
          </a:p>
        </p:txBody>
      </p:sp>
      <p:sp>
        <p:nvSpPr>
          <p:cNvPr id="26" name="Freeform 5"/>
          <p:cNvSpPr>
            <a:spLocks noEditPoints="1"/>
          </p:cNvSpPr>
          <p:nvPr userDrawn="1"/>
        </p:nvSpPr>
        <p:spPr bwMode="auto">
          <a:xfrm>
            <a:off x="762744" y="5196315"/>
            <a:ext cx="1239475"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rgbClr val="7D3F98"/>
          </a:solidFill>
          <a:ln>
            <a:noFill/>
          </a:ln>
        </p:spPr>
        <p:txBody>
          <a:bodyPr vert="horz" wrap="square" lIns="68598" tIns="34299" rIns="68598" bIns="34299" numCol="1" anchor="t" anchorCtr="0" compatLnSpc="1">
            <a:prstTxWarp prst="textNoShape">
              <a:avLst/>
            </a:prstTxWarp>
          </a:bodyPr>
          <a:lstStyle/>
          <a:p>
            <a:endParaRPr lang="en-US" sz="1350"/>
          </a:p>
        </p:txBody>
      </p:sp>
      <p:cxnSp>
        <p:nvCxnSpPr>
          <p:cNvPr id="8" name="Straight Connector 7">
            <a:extLst>
              <a:ext uri="{FF2B5EF4-FFF2-40B4-BE49-F238E27FC236}">
                <a16:creationId xmlns:a16="http://schemas.microsoft.com/office/drawing/2014/main" id="{4223C47C-5CA0-462A-866B-7B52C2AF870E}"/>
              </a:ext>
            </a:extLst>
          </p:cNvPr>
          <p:cNvCxnSpPr/>
          <p:nvPr userDrawn="1"/>
        </p:nvCxnSpPr>
        <p:spPr>
          <a:xfrm>
            <a:off x="767507" y="2705696"/>
            <a:ext cx="295274" cy="0"/>
          </a:xfrm>
          <a:prstGeom prst="line">
            <a:avLst/>
          </a:prstGeom>
          <a:ln w="25400" cmpd="sng">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997894"/>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Rectangle 3"/>
          <p:cNvSpPr/>
          <p:nvPr userDrawn="1"/>
        </p:nvSpPr>
        <p:spPr>
          <a:xfrm>
            <a:off x="2037357" y="389319"/>
            <a:ext cx="6825777" cy="5724144"/>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05794" tIns="137196" rIns="205794" bIns="34299" numCol="1" spcCol="0" rtlCol="0" fromWordArt="0" anchor="t" anchorCtr="0" forceAA="0" compatLnSpc="1">
            <a:prstTxWarp prst="textNoShape">
              <a:avLst/>
            </a:prstTxWarp>
            <a:noAutofit/>
          </a:bodyPr>
          <a:lstStyle/>
          <a:p>
            <a:pPr algn="ctr"/>
            <a:endParaRPr lang="en-US" sz="1050" b="1">
              <a:solidFill>
                <a:schemeClr val="accent5"/>
              </a:solidFill>
            </a:endParaRPr>
          </a:p>
        </p:txBody>
      </p:sp>
      <p:sp>
        <p:nvSpPr>
          <p:cNvPr id="6" name="Picture Placeholder 15"/>
          <p:cNvSpPr>
            <a:spLocks noGrp="1"/>
          </p:cNvSpPr>
          <p:nvPr>
            <p:ph type="pic" sz="quarter" idx="15"/>
          </p:nvPr>
        </p:nvSpPr>
        <p:spPr>
          <a:xfrm>
            <a:off x="288036" y="1024128"/>
            <a:ext cx="4354830" cy="4443984"/>
          </a:xfrm>
          <a:solidFill>
            <a:schemeClr val="bg1">
              <a:lumMod val="75000"/>
            </a:schemeClr>
          </a:solidFill>
        </p:spPr>
        <p:txBody>
          <a:bodyPr/>
          <a:lstStyle>
            <a:lvl1pPr algn="ctr">
              <a:defRPr b="0">
                <a:solidFill>
                  <a:schemeClr val="bg1"/>
                </a:solidFill>
              </a:defRPr>
            </a:lvl1pPr>
          </a:lstStyle>
          <a:p>
            <a:r>
              <a:rPr lang="en-US"/>
              <a:t>Click icon to add picture</a:t>
            </a:r>
          </a:p>
        </p:txBody>
      </p:sp>
      <p:sp>
        <p:nvSpPr>
          <p:cNvPr id="7" name="Title 1"/>
          <p:cNvSpPr>
            <a:spLocks noGrp="1"/>
          </p:cNvSpPr>
          <p:nvPr>
            <p:ph type="title" hasCustomPrompt="1"/>
          </p:nvPr>
        </p:nvSpPr>
        <p:spPr>
          <a:xfrm>
            <a:off x="5417821" y="1167898"/>
            <a:ext cx="2764249" cy="890028"/>
          </a:xfrm>
        </p:spPr>
        <p:txBody>
          <a:bodyPr anchor="b">
            <a:noAutofit/>
          </a:bodyPr>
          <a:lstStyle>
            <a:lvl1pPr>
              <a:defRPr sz="2701">
                <a:solidFill>
                  <a:schemeClr val="tx2"/>
                </a:solidFill>
                <a:latin typeface="Domaine Display Bold" panose="020A0803080505060203" pitchFamily="18" charset="0"/>
              </a:defRPr>
            </a:lvl1pPr>
          </a:lstStyle>
          <a:p>
            <a:r>
              <a:rPr lang="en-US"/>
              <a:t>Agenda</a:t>
            </a:r>
          </a:p>
        </p:txBody>
      </p:sp>
      <p:sp>
        <p:nvSpPr>
          <p:cNvPr id="9" name="Text Placeholder 8"/>
          <p:cNvSpPr>
            <a:spLocks noGrp="1"/>
          </p:cNvSpPr>
          <p:nvPr>
            <p:ph type="body" sz="quarter" idx="16" hasCustomPrompt="1"/>
          </p:nvPr>
        </p:nvSpPr>
        <p:spPr>
          <a:xfrm>
            <a:off x="5417821" y="2825587"/>
            <a:ext cx="2761824" cy="2407316"/>
          </a:xfrm>
        </p:spPr>
        <p:txBody>
          <a:bodyPr>
            <a:noAutofit/>
          </a:bodyPr>
          <a:lstStyle>
            <a:lvl1pPr>
              <a:defRPr sz="1200" b="0" baseline="0">
                <a:solidFill>
                  <a:schemeClr val="tx2"/>
                </a:solidFill>
              </a:defRPr>
            </a:lvl1pPr>
          </a:lstStyle>
          <a:p>
            <a:pPr lvl="0"/>
            <a:r>
              <a:rPr lang="en-US"/>
              <a:t>Text here </a:t>
            </a:r>
            <a:br>
              <a:rPr lang="en-US"/>
            </a:br>
            <a:endParaRPr lang="en-US"/>
          </a:p>
        </p:txBody>
      </p:sp>
    </p:spTree>
    <p:extLst>
      <p:ext uri="{BB962C8B-B14F-4D97-AF65-F5344CB8AC3E}">
        <p14:creationId xmlns:p14="http://schemas.microsoft.com/office/powerpoint/2010/main" val="4253201416"/>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Divider with image_violet">
    <p:spTree>
      <p:nvGrpSpPr>
        <p:cNvPr id="1" name=""/>
        <p:cNvGrpSpPr/>
        <p:nvPr/>
      </p:nvGrpSpPr>
      <p:grpSpPr>
        <a:xfrm>
          <a:off x="0" y="0"/>
          <a:ext cx="0" cy="0"/>
          <a:chOff x="0" y="0"/>
          <a:chExt cx="0" cy="0"/>
        </a:xfrm>
      </p:grpSpPr>
      <p:sp>
        <p:nvSpPr>
          <p:cNvPr id="5" name="Picture Placeholder 15"/>
          <p:cNvSpPr>
            <a:spLocks noGrp="1"/>
          </p:cNvSpPr>
          <p:nvPr>
            <p:ph type="pic" sz="quarter" idx="15"/>
          </p:nvPr>
        </p:nvSpPr>
        <p:spPr>
          <a:xfrm>
            <a:off x="0" y="0"/>
            <a:ext cx="9144000" cy="6108192"/>
          </a:xfrm>
          <a:solidFill>
            <a:schemeClr val="bg1">
              <a:lumMod val="75000"/>
            </a:schemeClr>
          </a:solidFill>
        </p:spPr>
        <p:txBody>
          <a:bodyPr/>
          <a:lstStyle>
            <a:lvl1pPr algn="ctr">
              <a:defRPr b="1" baseline="0">
                <a:solidFill>
                  <a:schemeClr val="bg1"/>
                </a:solidFill>
              </a:defRPr>
            </a:lvl1pPr>
          </a:lstStyle>
          <a:p>
            <a:endParaRPr lang="en-US"/>
          </a:p>
          <a:p>
            <a:r>
              <a:rPr lang="en-US"/>
              <a:t>Click icon to add picture.</a:t>
            </a:r>
          </a:p>
          <a:p>
            <a:r>
              <a:rPr lang="en-US"/>
              <a:t>Follow instructions in margin of slide</a:t>
            </a:r>
          </a:p>
        </p:txBody>
      </p:sp>
      <p:sp>
        <p:nvSpPr>
          <p:cNvPr id="4" name="Title 1">
            <a:extLst>
              <a:ext uri="{FF2B5EF4-FFF2-40B4-BE49-F238E27FC236}">
                <a16:creationId xmlns:a16="http://schemas.microsoft.com/office/drawing/2014/main" id="{B3284C44-CBEF-4F9A-AC72-8990858B0EF0}"/>
              </a:ext>
            </a:extLst>
          </p:cNvPr>
          <p:cNvSpPr>
            <a:spLocks noGrp="1"/>
          </p:cNvSpPr>
          <p:nvPr>
            <p:ph type="title" hasCustomPrompt="1"/>
          </p:nvPr>
        </p:nvSpPr>
        <p:spPr>
          <a:xfrm>
            <a:off x="0" y="0"/>
            <a:ext cx="9144095" cy="6108192"/>
          </a:xfrm>
          <a:solidFill>
            <a:srgbClr val="7D3F98">
              <a:alpha val="69804"/>
            </a:srgbClr>
          </a:solidFill>
        </p:spPr>
        <p:txBody>
          <a:bodyPr rIns="0" anchor="ctr"/>
          <a:lstStyle>
            <a:lvl1pPr algn="ctr">
              <a:defRPr sz="3001">
                <a:solidFill>
                  <a:schemeClr val="bg1"/>
                </a:solidFill>
                <a:latin typeface="Domaine Display Bold" panose="020A0803080505060203" pitchFamily="18" charset="0"/>
              </a:defRPr>
            </a:lvl1pPr>
          </a:lstStyle>
          <a:p>
            <a:r>
              <a:rPr lang="en-US"/>
              <a:t>Click to edit title for divider</a:t>
            </a:r>
          </a:p>
        </p:txBody>
      </p:sp>
      <p:sp>
        <p:nvSpPr>
          <p:cNvPr id="2" name="Rectangle 1"/>
          <p:cNvSpPr/>
          <p:nvPr userDrawn="1"/>
        </p:nvSpPr>
        <p:spPr bwMode="gray">
          <a:xfrm>
            <a:off x="0" y="6308204"/>
            <a:ext cx="1363274" cy="549797"/>
          </a:xfrm>
          <a:prstGeom prst="rect">
            <a:avLst/>
          </a:prstGeom>
          <a:solidFill>
            <a:schemeClr val="bg1"/>
          </a:solidFill>
          <a:ln>
            <a:no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b="1">
              <a:solidFill>
                <a:schemeClr val="bg1"/>
              </a:solidFill>
            </a:endParaRPr>
          </a:p>
        </p:txBody>
      </p:sp>
      <p:grpSp>
        <p:nvGrpSpPr>
          <p:cNvPr id="17" name="Group 16">
            <a:extLst>
              <a:ext uri="{FF2B5EF4-FFF2-40B4-BE49-F238E27FC236}">
                <a16:creationId xmlns:a16="http://schemas.microsoft.com/office/drawing/2014/main" id="{54ECB1E3-7D6B-4216-8694-AED15F1333BF}"/>
              </a:ext>
            </a:extLst>
          </p:cNvPr>
          <p:cNvGrpSpPr/>
          <p:nvPr userDrawn="1"/>
        </p:nvGrpSpPr>
        <p:grpSpPr>
          <a:xfrm>
            <a:off x="4424363" y="2270492"/>
            <a:ext cx="295274" cy="1554480"/>
            <a:chOff x="5897615" y="2231631"/>
            <a:chExt cx="393596" cy="1554480"/>
          </a:xfrm>
        </p:grpSpPr>
        <p:cxnSp>
          <p:nvCxnSpPr>
            <p:cNvPr id="18" name="Straight Connector 17">
              <a:extLst>
                <a:ext uri="{FF2B5EF4-FFF2-40B4-BE49-F238E27FC236}">
                  <a16:creationId xmlns:a16="http://schemas.microsoft.com/office/drawing/2014/main" id="{AAC1DA8C-D397-4EEF-A6D7-31A07AB56C52}"/>
                </a:ext>
              </a:extLst>
            </p:cNvPr>
            <p:cNvCxnSpPr/>
            <p:nvPr/>
          </p:nvCxnSpPr>
          <p:spPr>
            <a:xfrm>
              <a:off x="5897615" y="2231631"/>
              <a:ext cx="393596" cy="0"/>
            </a:xfrm>
            <a:prstGeom prst="lin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216B0B0-5D24-4EA1-B72D-F3326F5B3DCB}"/>
                </a:ext>
              </a:extLst>
            </p:cNvPr>
            <p:cNvCxnSpPr/>
            <p:nvPr/>
          </p:nvCxnSpPr>
          <p:spPr>
            <a:xfrm>
              <a:off x="5897615" y="3786111"/>
              <a:ext cx="393596" cy="0"/>
            </a:xfrm>
            <a:prstGeom prst="lin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49069274"/>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Divider with image_gray">
    <p:spTree>
      <p:nvGrpSpPr>
        <p:cNvPr id="1" name=""/>
        <p:cNvGrpSpPr/>
        <p:nvPr/>
      </p:nvGrpSpPr>
      <p:grpSpPr>
        <a:xfrm>
          <a:off x="0" y="0"/>
          <a:ext cx="0" cy="0"/>
          <a:chOff x="0" y="0"/>
          <a:chExt cx="0" cy="0"/>
        </a:xfrm>
      </p:grpSpPr>
      <p:sp>
        <p:nvSpPr>
          <p:cNvPr id="5" name="Picture Placeholder 15"/>
          <p:cNvSpPr>
            <a:spLocks noGrp="1"/>
          </p:cNvSpPr>
          <p:nvPr>
            <p:ph type="pic" sz="quarter" idx="15"/>
          </p:nvPr>
        </p:nvSpPr>
        <p:spPr>
          <a:xfrm>
            <a:off x="0" y="0"/>
            <a:ext cx="9144000" cy="6108192"/>
          </a:xfrm>
          <a:solidFill>
            <a:schemeClr val="bg1">
              <a:lumMod val="75000"/>
            </a:schemeClr>
          </a:solidFill>
        </p:spPr>
        <p:txBody>
          <a:bodyPr/>
          <a:lstStyle>
            <a:lvl1pPr algn="ctr">
              <a:defRPr b="1" baseline="0">
                <a:solidFill>
                  <a:schemeClr val="bg1"/>
                </a:solidFill>
              </a:defRPr>
            </a:lvl1pPr>
          </a:lstStyle>
          <a:p>
            <a:endParaRPr lang="en-US"/>
          </a:p>
          <a:p>
            <a:r>
              <a:rPr lang="en-US"/>
              <a:t>Click icon to add picture.</a:t>
            </a:r>
          </a:p>
          <a:p>
            <a:r>
              <a:rPr lang="en-US"/>
              <a:t>Follow instructions in margin of slide</a:t>
            </a:r>
          </a:p>
        </p:txBody>
      </p:sp>
      <p:sp>
        <p:nvSpPr>
          <p:cNvPr id="4" name="Title 1">
            <a:extLst>
              <a:ext uri="{FF2B5EF4-FFF2-40B4-BE49-F238E27FC236}">
                <a16:creationId xmlns:a16="http://schemas.microsoft.com/office/drawing/2014/main" id="{B3284C44-CBEF-4F9A-AC72-8990858B0EF0}"/>
              </a:ext>
            </a:extLst>
          </p:cNvPr>
          <p:cNvSpPr>
            <a:spLocks noGrp="1"/>
          </p:cNvSpPr>
          <p:nvPr>
            <p:ph type="title" hasCustomPrompt="1"/>
          </p:nvPr>
        </p:nvSpPr>
        <p:spPr>
          <a:xfrm>
            <a:off x="0" y="0"/>
            <a:ext cx="9144095" cy="6108192"/>
          </a:xfrm>
          <a:solidFill>
            <a:srgbClr val="868686">
              <a:alpha val="69804"/>
            </a:srgbClr>
          </a:solidFill>
        </p:spPr>
        <p:txBody>
          <a:bodyPr rIns="0" anchor="ctr"/>
          <a:lstStyle>
            <a:lvl1pPr algn="ctr">
              <a:defRPr sz="3001">
                <a:solidFill>
                  <a:schemeClr val="bg1"/>
                </a:solidFill>
                <a:latin typeface="Domaine Display Bold" panose="020A0803080505060203" pitchFamily="18" charset="0"/>
              </a:defRPr>
            </a:lvl1pPr>
          </a:lstStyle>
          <a:p>
            <a:r>
              <a:rPr lang="en-US"/>
              <a:t>Click to edit title for divider</a:t>
            </a:r>
          </a:p>
        </p:txBody>
      </p:sp>
      <p:sp>
        <p:nvSpPr>
          <p:cNvPr id="2" name="Rectangle 1"/>
          <p:cNvSpPr/>
          <p:nvPr userDrawn="1"/>
        </p:nvSpPr>
        <p:spPr bwMode="gray">
          <a:xfrm>
            <a:off x="0" y="6308204"/>
            <a:ext cx="1363274" cy="549797"/>
          </a:xfrm>
          <a:prstGeom prst="rect">
            <a:avLst/>
          </a:prstGeom>
          <a:solidFill>
            <a:schemeClr val="bg1"/>
          </a:solidFill>
          <a:ln>
            <a:no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b="1">
              <a:solidFill>
                <a:schemeClr val="bg1"/>
              </a:solidFill>
            </a:endParaRPr>
          </a:p>
        </p:txBody>
      </p:sp>
      <p:grpSp>
        <p:nvGrpSpPr>
          <p:cNvPr id="17" name="Group 16">
            <a:extLst>
              <a:ext uri="{FF2B5EF4-FFF2-40B4-BE49-F238E27FC236}">
                <a16:creationId xmlns:a16="http://schemas.microsoft.com/office/drawing/2014/main" id="{54ECB1E3-7D6B-4216-8694-AED15F1333BF}"/>
              </a:ext>
            </a:extLst>
          </p:cNvPr>
          <p:cNvGrpSpPr/>
          <p:nvPr userDrawn="1"/>
        </p:nvGrpSpPr>
        <p:grpSpPr>
          <a:xfrm>
            <a:off x="4424363" y="2270492"/>
            <a:ext cx="295274" cy="1554480"/>
            <a:chOff x="5897615" y="2231631"/>
            <a:chExt cx="393596" cy="1554480"/>
          </a:xfrm>
        </p:grpSpPr>
        <p:cxnSp>
          <p:nvCxnSpPr>
            <p:cNvPr id="18" name="Straight Connector 17">
              <a:extLst>
                <a:ext uri="{FF2B5EF4-FFF2-40B4-BE49-F238E27FC236}">
                  <a16:creationId xmlns:a16="http://schemas.microsoft.com/office/drawing/2014/main" id="{AAC1DA8C-D397-4EEF-A6D7-31A07AB56C52}"/>
                </a:ext>
              </a:extLst>
            </p:cNvPr>
            <p:cNvCxnSpPr/>
            <p:nvPr/>
          </p:nvCxnSpPr>
          <p:spPr>
            <a:xfrm>
              <a:off x="5897615" y="2231631"/>
              <a:ext cx="393596" cy="0"/>
            </a:xfrm>
            <a:prstGeom prst="lin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216B0B0-5D24-4EA1-B72D-F3326F5B3DCB}"/>
                </a:ext>
              </a:extLst>
            </p:cNvPr>
            <p:cNvCxnSpPr/>
            <p:nvPr/>
          </p:nvCxnSpPr>
          <p:spPr>
            <a:xfrm>
              <a:off x="5897615" y="3786111"/>
              <a:ext cx="393596" cy="0"/>
            </a:xfrm>
            <a:prstGeom prst="lin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92835617"/>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Three Content with Graphics">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132BA92-4580-425F-A01B-5FD960E45840}"/>
              </a:ext>
            </a:extLst>
          </p:cNvPr>
          <p:cNvSpPr>
            <a:spLocks noGrp="1"/>
          </p:cNvSpPr>
          <p:nvPr>
            <p:ph type="title" hasCustomPrompt="1"/>
          </p:nvPr>
        </p:nvSpPr>
        <p:spPr>
          <a:xfrm>
            <a:off x="418447" y="649224"/>
            <a:ext cx="7257567" cy="767080"/>
          </a:xfrm>
        </p:spPr>
        <p:txBody>
          <a:bodyPr anchor="t"/>
          <a:lstStyle>
            <a:lvl1pPr>
              <a:defRPr baseline="0"/>
            </a:lvl1pPr>
          </a:lstStyle>
          <a:p>
            <a:r>
              <a:rPr lang="en-US"/>
              <a:t>Click to add title for three column with text and graphics</a:t>
            </a:r>
          </a:p>
        </p:txBody>
      </p:sp>
      <p:sp>
        <p:nvSpPr>
          <p:cNvPr id="4" name="Content Placeholder 5">
            <a:extLst>
              <a:ext uri="{FF2B5EF4-FFF2-40B4-BE49-F238E27FC236}">
                <a16:creationId xmlns:a16="http://schemas.microsoft.com/office/drawing/2014/main" id="{67B54484-F9A5-4E67-8D86-B30E3EB4962E}"/>
              </a:ext>
            </a:extLst>
          </p:cNvPr>
          <p:cNvSpPr>
            <a:spLocks noGrp="1"/>
          </p:cNvSpPr>
          <p:nvPr>
            <p:ph sz="quarter" idx="12" hasCustomPrompt="1"/>
          </p:nvPr>
        </p:nvSpPr>
        <p:spPr>
          <a:xfrm>
            <a:off x="835749" y="3474720"/>
            <a:ext cx="2194560" cy="2278380"/>
          </a:xfrm>
        </p:spPr>
        <p:txBody>
          <a:bodyPr/>
          <a:lstStyle>
            <a:lvl1pPr algn="ctr">
              <a:spcBef>
                <a:spcPts val="900"/>
              </a:spcBef>
              <a:defRPr sz="1500" b="1"/>
            </a:lvl1pPr>
            <a:lvl2pPr marL="0" indent="0" algn="ctr">
              <a:spcBef>
                <a:spcPts val="900"/>
              </a:spcBef>
              <a:buFontTx/>
              <a:buNone/>
              <a:defRPr sz="1200" baseline="0"/>
            </a:lvl2pPr>
            <a:lvl3pPr marL="128622" indent="0">
              <a:buFont typeface="Arial" panose="020B0604020202020204" pitchFamily="34" charset="0"/>
              <a:buNone/>
              <a:defRPr/>
            </a:lvl3pPr>
            <a:lvl4pPr marL="385865" indent="-128622">
              <a:buFont typeface="Arial" panose="020B0604020202020204" pitchFamily="34" charset="0"/>
              <a:buChar char="–"/>
              <a:defRPr/>
            </a:lvl4pPr>
          </a:lstStyle>
          <a:p>
            <a:pPr lvl="0"/>
            <a:r>
              <a:rPr lang="en-US"/>
              <a:t>Header</a:t>
            </a:r>
          </a:p>
          <a:p>
            <a:pPr lvl="1"/>
            <a:r>
              <a:rPr lang="en-US"/>
              <a:t>Descriptor text</a:t>
            </a:r>
          </a:p>
        </p:txBody>
      </p:sp>
      <p:sp>
        <p:nvSpPr>
          <p:cNvPr id="5" name="Content Placeholder 5">
            <a:extLst>
              <a:ext uri="{FF2B5EF4-FFF2-40B4-BE49-F238E27FC236}">
                <a16:creationId xmlns:a16="http://schemas.microsoft.com/office/drawing/2014/main" id="{9B3F81E8-8475-4FC8-833E-397AEDA8B677}"/>
              </a:ext>
            </a:extLst>
          </p:cNvPr>
          <p:cNvSpPr>
            <a:spLocks noGrp="1"/>
          </p:cNvSpPr>
          <p:nvPr>
            <p:ph sz="quarter" idx="14" hasCustomPrompt="1"/>
          </p:nvPr>
        </p:nvSpPr>
        <p:spPr>
          <a:xfrm>
            <a:off x="3472107" y="3474720"/>
            <a:ext cx="2194560" cy="2278380"/>
          </a:xfrm>
        </p:spPr>
        <p:txBody>
          <a:bodyPr/>
          <a:lstStyle>
            <a:lvl1pPr algn="ctr">
              <a:spcBef>
                <a:spcPts val="900"/>
              </a:spcBef>
              <a:defRPr sz="1500" b="1"/>
            </a:lvl1pPr>
            <a:lvl2pPr marL="0" indent="0" algn="ctr">
              <a:spcBef>
                <a:spcPts val="900"/>
              </a:spcBef>
              <a:buFontTx/>
              <a:buNone/>
              <a:defRPr sz="1200"/>
            </a:lvl2pPr>
            <a:lvl3pPr marL="257244" indent="-128622">
              <a:buFont typeface="Arial" panose="020B0604020202020204" pitchFamily="34" charset="0"/>
              <a:buChar char="•"/>
              <a:defRPr/>
            </a:lvl3pPr>
            <a:lvl4pPr marL="385865" indent="-128622">
              <a:buFont typeface="Arial" panose="020B0604020202020204" pitchFamily="34" charset="0"/>
              <a:buChar char="–"/>
              <a:defRPr/>
            </a:lvl4pPr>
          </a:lstStyle>
          <a:p>
            <a:pPr lvl="0"/>
            <a:r>
              <a:rPr lang="en-US"/>
              <a:t>Header</a:t>
            </a:r>
          </a:p>
          <a:p>
            <a:pPr lvl="1"/>
            <a:r>
              <a:rPr lang="en-US"/>
              <a:t>Descriptor text</a:t>
            </a:r>
          </a:p>
        </p:txBody>
      </p:sp>
      <p:sp>
        <p:nvSpPr>
          <p:cNvPr id="6" name="Content Placeholder 5">
            <a:extLst>
              <a:ext uri="{FF2B5EF4-FFF2-40B4-BE49-F238E27FC236}">
                <a16:creationId xmlns:a16="http://schemas.microsoft.com/office/drawing/2014/main" id="{C76D011F-AF6C-4CBA-9258-1535C08BDCB8}"/>
              </a:ext>
            </a:extLst>
          </p:cNvPr>
          <p:cNvSpPr>
            <a:spLocks noGrp="1"/>
          </p:cNvSpPr>
          <p:nvPr>
            <p:ph sz="quarter" idx="15" hasCustomPrompt="1"/>
          </p:nvPr>
        </p:nvSpPr>
        <p:spPr>
          <a:xfrm>
            <a:off x="6108465" y="3474720"/>
            <a:ext cx="2194560" cy="2278380"/>
          </a:xfrm>
        </p:spPr>
        <p:txBody>
          <a:bodyPr/>
          <a:lstStyle>
            <a:lvl1pPr algn="ctr">
              <a:spcBef>
                <a:spcPts val="900"/>
              </a:spcBef>
              <a:defRPr sz="1500" b="1"/>
            </a:lvl1pPr>
            <a:lvl2pPr marL="0" indent="0" algn="ctr">
              <a:spcBef>
                <a:spcPts val="900"/>
              </a:spcBef>
              <a:buFontTx/>
              <a:buNone/>
              <a:defRPr sz="1200"/>
            </a:lvl2pPr>
            <a:lvl3pPr marL="257244" indent="-128622">
              <a:buFont typeface="Arial" panose="020B0604020202020204" pitchFamily="34" charset="0"/>
              <a:buChar char="•"/>
              <a:defRPr/>
            </a:lvl3pPr>
            <a:lvl4pPr marL="385865" indent="-128622">
              <a:buFont typeface="Arial" panose="020B0604020202020204" pitchFamily="34" charset="0"/>
              <a:buChar char="–"/>
              <a:defRPr/>
            </a:lvl4pPr>
          </a:lstStyle>
          <a:p>
            <a:pPr lvl="0"/>
            <a:r>
              <a:rPr lang="en-US"/>
              <a:t>Header</a:t>
            </a:r>
          </a:p>
          <a:p>
            <a:pPr lvl="1"/>
            <a:r>
              <a:rPr lang="en-US"/>
              <a:t>Descriptor text</a:t>
            </a:r>
          </a:p>
        </p:txBody>
      </p:sp>
    </p:spTree>
    <p:extLst>
      <p:ext uri="{BB962C8B-B14F-4D97-AF65-F5344CB8AC3E}">
        <p14:creationId xmlns:p14="http://schemas.microsoft.com/office/powerpoint/2010/main" val="412453307"/>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Five Content Journey">
    <p:spTree>
      <p:nvGrpSpPr>
        <p:cNvPr id="1" name=""/>
        <p:cNvGrpSpPr/>
        <p:nvPr/>
      </p:nvGrpSpPr>
      <p:grpSpPr>
        <a:xfrm>
          <a:off x="0" y="0"/>
          <a:ext cx="0" cy="0"/>
          <a:chOff x="0" y="0"/>
          <a:chExt cx="0" cy="0"/>
        </a:xfrm>
      </p:grpSpPr>
      <p:sp>
        <p:nvSpPr>
          <p:cNvPr id="3" name="Picture Placeholder 15">
            <a:extLst>
              <a:ext uri="{FF2B5EF4-FFF2-40B4-BE49-F238E27FC236}">
                <a16:creationId xmlns:a16="http://schemas.microsoft.com/office/drawing/2014/main" id="{DE7DE258-B66C-4B6A-942F-79DC65CB6C8D}"/>
              </a:ext>
            </a:extLst>
          </p:cNvPr>
          <p:cNvSpPr>
            <a:spLocks noGrp="1"/>
          </p:cNvSpPr>
          <p:nvPr>
            <p:ph type="pic" sz="quarter" idx="18"/>
          </p:nvPr>
        </p:nvSpPr>
        <p:spPr>
          <a:xfrm>
            <a:off x="285750" y="384048"/>
            <a:ext cx="8572500" cy="5724144"/>
          </a:xfrm>
          <a:solidFill>
            <a:schemeClr val="bg1">
              <a:lumMod val="75000"/>
            </a:schemeClr>
          </a:solidFill>
        </p:spPr>
        <p:txBody>
          <a:bodyPr/>
          <a:lstStyle>
            <a:lvl1pPr algn="ctr">
              <a:defRPr b="0">
                <a:solidFill>
                  <a:schemeClr val="bg1"/>
                </a:solidFill>
              </a:defRPr>
            </a:lvl1pPr>
          </a:lstStyle>
          <a:p>
            <a:r>
              <a:rPr lang="en-US"/>
              <a:t>Click icon to add picture</a:t>
            </a:r>
          </a:p>
        </p:txBody>
      </p:sp>
      <p:sp>
        <p:nvSpPr>
          <p:cNvPr id="4" name="Title 1">
            <a:extLst>
              <a:ext uri="{FF2B5EF4-FFF2-40B4-BE49-F238E27FC236}">
                <a16:creationId xmlns:a16="http://schemas.microsoft.com/office/drawing/2014/main" id="{4E5B1397-1C43-4190-87E6-7958E1ABC759}"/>
              </a:ext>
            </a:extLst>
          </p:cNvPr>
          <p:cNvSpPr>
            <a:spLocks noGrp="1"/>
          </p:cNvSpPr>
          <p:nvPr>
            <p:ph type="title" hasCustomPrompt="1"/>
          </p:nvPr>
        </p:nvSpPr>
        <p:spPr>
          <a:xfrm>
            <a:off x="535064" y="645677"/>
            <a:ext cx="7806681" cy="498825"/>
          </a:xfrm>
        </p:spPr>
        <p:txBody>
          <a:bodyPr>
            <a:noAutofit/>
          </a:bodyPr>
          <a:lstStyle>
            <a:lvl1pPr>
              <a:defRPr sz="2701">
                <a:solidFill>
                  <a:schemeClr val="bg1"/>
                </a:solidFill>
                <a:latin typeface="Domaine Display Bold" panose="020A0803080505060203" pitchFamily="18" charset="0"/>
              </a:defRPr>
            </a:lvl1pPr>
          </a:lstStyle>
          <a:p>
            <a:r>
              <a:rPr lang="en-US"/>
              <a:t>Click to add title for five column journey layout</a:t>
            </a:r>
          </a:p>
        </p:txBody>
      </p:sp>
      <p:sp>
        <p:nvSpPr>
          <p:cNvPr id="5" name="Content Placeholder 5">
            <a:extLst>
              <a:ext uri="{FF2B5EF4-FFF2-40B4-BE49-F238E27FC236}">
                <a16:creationId xmlns:a16="http://schemas.microsoft.com/office/drawing/2014/main" id="{16CB259D-71D8-494F-B619-F4C2A77A6664}"/>
              </a:ext>
            </a:extLst>
          </p:cNvPr>
          <p:cNvSpPr>
            <a:spLocks noGrp="1"/>
          </p:cNvSpPr>
          <p:nvPr>
            <p:ph sz="quarter" idx="12" hasCustomPrompt="1"/>
          </p:nvPr>
        </p:nvSpPr>
        <p:spPr>
          <a:xfrm>
            <a:off x="281251" y="3794760"/>
            <a:ext cx="8581593" cy="2313432"/>
          </a:xfrm>
          <a:solidFill>
            <a:srgbClr val="FFFFFF">
              <a:alpha val="89804"/>
            </a:srgbClr>
          </a:solidFill>
        </p:spPr>
        <p:txBody>
          <a:bodyPr lIns="731520" tIns="292608" rIns="9144000" bIns="365760"/>
          <a:lstStyle>
            <a:lvl1pPr>
              <a:defRPr sz="1500" b="1"/>
            </a:lvl1pPr>
            <a:lvl2pPr marL="0" indent="0">
              <a:buFontTx/>
              <a:buNone/>
              <a:defRPr sz="1200"/>
            </a:lvl2pPr>
          </a:lstStyle>
          <a:p>
            <a:pPr lvl="0"/>
            <a:r>
              <a:rPr lang="en-US"/>
              <a:t>Header</a:t>
            </a:r>
          </a:p>
          <a:p>
            <a:pPr lvl="1"/>
            <a:r>
              <a:rPr lang="en-US"/>
              <a:t>First-level</a:t>
            </a:r>
          </a:p>
        </p:txBody>
      </p:sp>
      <p:sp>
        <p:nvSpPr>
          <p:cNvPr id="6" name="Content Placeholder 5">
            <a:extLst>
              <a:ext uri="{FF2B5EF4-FFF2-40B4-BE49-F238E27FC236}">
                <a16:creationId xmlns:a16="http://schemas.microsoft.com/office/drawing/2014/main" id="{08D44CCC-4A94-493D-8078-FD74BDC7F4A8}"/>
              </a:ext>
            </a:extLst>
          </p:cNvPr>
          <p:cNvSpPr>
            <a:spLocks noGrp="1"/>
          </p:cNvSpPr>
          <p:nvPr>
            <p:ph sz="quarter" idx="14" hasCustomPrompt="1"/>
          </p:nvPr>
        </p:nvSpPr>
        <p:spPr>
          <a:xfrm>
            <a:off x="2386120" y="4087368"/>
            <a:ext cx="1165860" cy="1652314"/>
          </a:xfrm>
        </p:spPr>
        <p:txBody>
          <a:bodyPr/>
          <a:lstStyle>
            <a:lvl1pPr>
              <a:defRPr sz="1500" b="1"/>
            </a:lvl1pPr>
            <a:lvl2pPr marL="0" indent="0">
              <a:buFontTx/>
              <a:buNone/>
              <a:defRPr sz="1200"/>
            </a:lvl2pPr>
          </a:lstStyle>
          <a:p>
            <a:pPr lvl="0"/>
            <a:r>
              <a:rPr lang="en-US"/>
              <a:t>Header</a:t>
            </a:r>
          </a:p>
          <a:p>
            <a:pPr lvl="1"/>
            <a:r>
              <a:rPr lang="en-US"/>
              <a:t>First-level</a:t>
            </a:r>
          </a:p>
        </p:txBody>
      </p:sp>
      <p:sp>
        <p:nvSpPr>
          <p:cNvPr id="7" name="Content Placeholder 5">
            <a:extLst>
              <a:ext uri="{FF2B5EF4-FFF2-40B4-BE49-F238E27FC236}">
                <a16:creationId xmlns:a16="http://schemas.microsoft.com/office/drawing/2014/main" id="{39858B5D-4275-4939-B564-C394E79B123C}"/>
              </a:ext>
            </a:extLst>
          </p:cNvPr>
          <p:cNvSpPr>
            <a:spLocks noGrp="1"/>
          </p:cNvSpPr>
          <p:nvPr>
            <p:ph sz="quarter" idx="15" hasCustomPrompt="1"/>
          </p:nvPr>
        </p:nvSpPr>
        <p:spPr>
          <a:xfrm>
            <a:off x="3969078" y="4087368"/>
            <a:ext cx="1165860" cy="1652314"/>
          </a:xfrm>
        </p:spPr>
        <p:txBody>
          <a:bodyPr/>
          <a:lstStyle>
            <a:lvl1pPr>
              <a:defRPr sz="1500" b="1"/>
            </a:lvl1pPr>
            <a:lvl2pPr marL="0" indent="0">
              <a:buFontTx/>
              <a:buNone/>
              <a:defRPr sz="1200"/>
            </a:lvl2pPr>
          </a:lstStyle>
          <a:p>
            <a:pPr lvl="0"/>
            <a:r>
              <a:rPr lang="en-US"/>
              <a:t>Header</a:t>
            </a:r>
          </a:p>
          <a:p>
            <a:pPr lvl="1"/>
            <a:r>
              <a:rPr lang="en-US"/>
              <a:t>First-level</a:t>
            </a:r>
          </a:p>
        </p:txBody>
      </p:sp>
      <p:sp>
        <p:nvSpPr>
          <p:cNvPr id="8" name="Content Placeholder 5">
            <a:extLst>
              <a:ext uri="{FF2B5EF4-FFF2-40B4-BE49-F238E27FC236}">
                <a16:creationId xmlns:a16="http://schemas.microsoft.com/office/drawing/2014/main" id="{C3A87E99-BA69-479A-B19C-BBA035EDB4F0}"/>
              </a:ext>
            </a:extLst>
          </p:cNvPr>
          <p:cNvSpPr>
            <a:spLocks noGrp="1"/>
          </p:cNvSpPr>
          <p:nvPr>
            <p:ph sz="quarter" idx="16" hasCustomPrompt="1"/>
          </p:nvPr>
        </p:nvSpPr>
        <p:spPr>
          <a:xfrm>
            <a:off x="5557749" y="4087368"/>
            <a:ext cx="1164448" cy="1652314"/>
          </a:xfrm>
        </p:spPr>
        <p:txBody>
          <a:bodyPr/>
          <a:lstStyle>
            <a:lvl1pPr>
              <a:defRPr sz="1500" b="1"/>
            </a:lvl1pPr>
            <a:lvl2pPr marL="0" indent="0">
              <a:buFontTx/>
              <a:buNone/>
              <a:defRPr sz="1200"/>
            </a:lvl2pPr>
          </a:lstStyle>
          <a:p>
            <a:pPr lvl="0"/>
            <a:r>
              <a:rPr lang="en-US"/>
              <a:t>Header</a:t>
            </a:r>
          </a:p>
          <a:p>
            <a:pPr lvl="1"/>
            <a:r>
              <a:rPr lang="en-US"/>
              <a:t>First-level</a:t>
            </a:r>
          </a:p>
        </p:txBody>
      </p:sp>
      <p:sp>
        <p:nvSpPr>
          <p:cNvPr id="9" name="Content Placeholder 5">
            <a:extLst>
              <a:ext uri="{FF2B5EF4-FFF2-40B4-BE49-F238E27FC236}">
                <a16:creationId xmlns:a16="http://schemas.microsoft.com/office/drawing/2014/main" id="{AFEF9E95-2684-4CE0-BEAF-792BD137C005}"/>
              </a:ext>
            </a:extLst>
          </p:cNvPr>
          <p:cNvSpPr>
            <a:spLocks noGrp="1"/>
          </p:cNvSpPr>
          <p:nvPr>
            <p:ph sz="quarter" idx="20" hasCustomPrompt="1"/>
          </p:nvPr>
        </p:nvSpPr>
        <p:spPr>
          <a:xfrm>
            <a:off x="7141595" y="4087368"/>
            <a:ext cx="1200150" cy="1652314"/>
          </a:xfrm>
        </p:spPr>
        <p:txBody>
          <a:bodyPr/>
          <a:lstStyle>
            <a:lvl1pPr>
              <a:defRPr sz="1500" b="1"/>
            </a:lvl1pPr>
            <a:lvl2pPr marL="0" indent="0">
              <a:buFontTx/>
              <a:buNone/>
              <a:defRPr sz="1200"/>
            </a:lvl2pPr>
          </a:lstStyle>
          <a:p>
            <a:pPr lvl="0"/>
            <a:r>
              <a:rPr lang="en-US"/>
              <a:t>Header</a:t>
            </a:r>
          </a:p>
          <a:p>
            <a:pPr lvl="1"/>
            <a:r>
              <a:rPr lang="en-US"/>
              <a:t>First-level</a:t>
            </a:r>
          </a:p>
        </p:txBody>
      </p:sp>
      <p:sp>
        <p:nvSpPr>
          <p:cNvPr id="10" name="Text Placeholder 26">
            <a:extLst>
              <a:ext uri="{FF2B5EF4-FFF2-40B4-BE49-F238E27FC236}">
                <a16:creationId xmlns:a16="http://schemas.microsoft.com/office/drawing/2014/main" id="{E0ABF15E-225F-4641-BF60-993D09895ED3}"/>
              </a:ext>
            </a:extLst>
          </p:cNvPr>
          <p:cNvSpPr>
            <a:spLocks noGrp="1"/>
          </p:cNvSpPr>
          <p:nvPr>
            <p:ph type="body" sz="quarter" idx="21" hasCustomPrompt="1"/>
          </p:nvPr>
        </p:nvSpPr>
        <p:spPr>
          <a:xfrm>
            <a:off x="535063" y="1170385"/>
            <a:ext cx="3376613" cy="663575"/>
          </a:xfrm>
        </p:spPr>
        <p:txBody>
          <a:bodyPr>
            <a:noAutofit/>
          </a:bodyPr>
          <a:lstStyle>
            <a:lvl1pPr>
              <a:defRPr sz="1200" b="0" baseline="0">
                <a:solidFill>
                  <a:schemeClr val="bg1"/>
                </a:solidFill>
              </a:defRPr>
            </a:lvl1pPr>
          </a:lstStyle>
          <a:p>
            <a:pPr lvl="0"/>
            <a:r>
              <a:rPr lang="en-US"/>
              <a:t>Subtitle</a:t>
            </a:r>
          </a:p>
        </p:txBody>
      </p:sp>
    </p:spTree>
    <p:extLst>
      <p:ext uri="{BB962C8B-B14F-4D97-AF65-F5344CB8AC3E}">
        <p14:creationId xmlns:p14="http://schemas.microsoft.com/office/powerpoint/2010/main" val="4388800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ver A | Preferred">
    <p:bg>
      <p:bgPr>
        <a:solidFill>
          <a:schemeClr val="accent2"/>
        </a:solidFill>
        <a:effectLst/>
      </p:bgPr>
    </p:bg>
    <p:spTree>
      <p:nvGrpSpPr>
        <p:cNvPr id="1" name=""/>
        <p:cNvGrpSpPr/>
        <p:nvPr/>
      </p:nvGrpSpPr>
      <p:grpSpPr>
        <a:xfrm>
          <a:off x="0" y="0"/>
          <a:ext cx="0" cy="0"/>
          <a:chOff x="0" y="0"/>
          <a:chExt cx="0" cy="0"/>
        </a:xfrm>
      </p:grpSpPr>
      <p:sp>
        <p:nvSpPr>
          <p:cNvPr id="7" name="Rectangle 6"/>
          <p:cNvSpPr/>
          <p:nvPr userDrawn="1"/>
        </p:nvSpPr>
        <p:spPr>
          <a:xfrm>
            <a:off x="-1" y="4114800"/>
            <a:ext cx="9144001" cy="2743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6" name="Picture Placeholder 5"/>
          <p:cNvSpPr>
            <a:spLocks noGrp="1"/>
          </p:cNvSpPr>
          <p:nvPr>
            <p:ph type="pic" sz="quarter" idx="10" hasCustomPrompt="1"/>
          </p:nvPr>
        </p:nvSpPr>
        <p:spPr>
          <a:xfrm>
            <a:off x="0" y="15"/>
            <a:ext cx="9144000" cy="4350553"/>
          </a:xfrm>
          <a:solidFill>
            <a:schemeClr val="bg2"/>
          </a:solidFill>
        </p:spPr>
        <p:txBody>
          <a:bodyPr anchor="ctr"/>
          <a:lstStyle>
            <a:lvl1pPr algn="ctr">
              <a:defRPr sz="7202" b="1">
                <a:solidFill>
                  <a:schemeClr val="bg2">
                    <a:lumMod val="20000"/>
                    <a:lumOff val="80000"/>
                  </a:schemeClr>
                </a:solidFill>
                <a:latin typeface="Open Sans Bold"/>
                <a:cs typeface="Open Sans Bold"/>
              </a:defRPr>
            </a:lvl1pPr>
          </a:lstStyle>
          <a:p>
            <a:r>
              <a:rPr lang="en-US"/>
              <a:t>IMAGE</a:t>
            </a:r>
          </a:p>
        </p:txBody>
      </p:sp>
      <p:sp>
        <p:nvSpPr>
          <p:cNvPr id="10" name="Title 1"/>
          <p:cNvSpPr>
            <a:spLocks noGrp="1"/>
          </p:cNvSpPr>
          <p:nvPr>
            <p:ph type="ctrTitle" hasCustomPrompt="1"/>
          </p:nvPr>
        </p:nvSpPr>
        <p:spPr bwMode="white">
          <a:xfrm>
            <a:off x="2026911" y="4548186"/>
            <a:ext cx="5097090" cy="1215588"/>
          </a:xfrm>
        </p:spPr>
        <p:txBody>
          <a:bodyPr anchor="b"/>
          <a:lstStyle>
            <a:lvl1pPr algn="ctr">
              <a:lnSpc>
                <a:spcPct val="80000"/>
              </a:lnSpc>
              <a:defRPr sz="4400" b="1" i="0" cap="none" baseline="0">
                <a:solidFill>
                  <a:srgbClr val="FFFFFF"/>
                </a:solidFill>
                <a:latin typeface="Domaine Display Bold" panose="020A0803080505060203" pitchFamily="18" charset="0"/>
                <a:ea typeface="Domaine Display Bold" panose="020A0803080505060203" pitchFamily="18" charset="0"/>
                <a:cs typeface="Domaine Display Bold" panose="020A0803080505060203" pitchFamily="18" charset="0"/>
              </a:defRPr>
            </a:lvl1pPr>
          </a:lstStyle>
          <a:p>
            <a:r>
              <a:rPr lang="en-US"/>
              <a:t>Presentation </a:t>
            </a:r>
            <a:br>
              <a:rPr lang="en-US"/>
            </a:br>
            <a:r>
              <a:rPr lang="en-US"/>
              <a:t>title</a:t>
            </a:r>
          </a:p>
        </p:txBody>
      </p:sp>
      <p:sp>
        <p:nvSpPr>
          <p:cNvPr id="15" name="Text Placeholder 7"/>
          <p:cNvSpPr>
            <a:spLocks noGrp="1"/>
          </p:cNvSpPr>
          <p:nvPr>
            <p:ph type="body" sz="quarter" idx="11" hasCustomPrompt="1"/>
          </p:nvPr>
        </p:nvSpPr>
        <p:spPr>
          <a:xfrm>
            <a:off x="354406" y="6173393"/>
            <a:ext cx="1772111" cy="431800"/>
          </a:xfrm>
        </p:spPr>
        <p:txBody>
          <a:bodyPr anchor="b"/>
          <a:lstStyle>
            <a:lvl1pPr>
              <a:defRPr sz="900" baseline="0">
                <a:solidFill>
                  <a:srgbClr val="FFFFFF"/>
                </a:solidFill>
                <a:latin typeface="+mn-lt"/>
              </a:defRPr>
            </a:lvl1pPr>
          </a:lstStyle>
          <a:p>
            <a:pPr lvl="0"/>
            <a:r>
              <a:rPr lang="tr-TR" dirty="0"/>
              <a:t>©2022 </a:t>
            </a:r>
            <a:r>
              <a:rPr lang="tr-TR" dirty="0" err="1"/>
              <a:t>Aetna</a:t>
            </a:r>
            <a:r>
              <a:rPr lang="tr-TR" dirty="0"/>
              <a:t> </a:t>
            </a:r>
            <a:r>
              <a:rPr lang="tr-TR" dirty="0" err="1"/>
              <a:t>Inc</a:t>
            </a:r>
            <a:r>
              <a:rPr lang="tr-TR" dirty="0"/>
              <a:t>.</a:t>
            </a:r>
          </a:p>
        </p:txBody>
      </p:sp>
      <p:sp>
        <p:nvSpPr>
          <p:cNvPr id="16" name="Text Placeholder 7"/>
          <p:cNvSpPr>
            <a:spLocks noGrp="1"/>
          </p:cNvSpPr>
          <p:nvPr>
            <p:ph type="body" sz="quarter" idx="12" hasCustomPrompt="1"/>
          </p:nvPr>
        </p:nvSpPr>
        <p:spPr>
          <a:xfrm>
            <a:off x="7044262" y="6173393"/>
            <a:ext cx="1772111" cy="431800"/>
          </a:xfrm>
        </p:spPr>
        <p:txBody>
          <a:bodyPr anchor="b"/>
          <a:lstStyle>
            <a:lvl1pPr algn="r">
              <a:defRPr sz="900" baseline="0">
                <a:solidFill>
                  <a:srgbClr val="FFFFFF"/>
                </a:solidFill>
                <a:latin typeface="+mn-lt"/>
              </a:defRPr>
            </a:lvl1pPr>
          </a:lstStyle>
          <a:p>
            <a:pPr lvl="0"/>
            <a:r>
              <a:rPr lang="en-US"/>
              <a:t>Date</a:t>
            </a:r>
          </a:p>
        </p:txBody>
      </p:sp>
      <p:sp>
        <p:nvSpPr>
          <p:cNvPr id="9" name="Subtitle 2"/>
          <p:cNvSpPr>
            <a:spLocks noGrp="1"/>
          </p:cNvSpPr>
          <p:nvPr>
            <p:ph type="subTitle" idx="1" hasCustomPrompt="1"/>
          </p:nvPr>
        </p:nvSpPr>
        <p:spPr bwMode="white">
          <a:xfrm>
            <a:off x="2627276" y="5821809"/>
            <a:ext cx="3896359" cy="335328"/>
          </a:xfrm>
        </p:spPr>
        <p:txBody>
          <a:bodyPr anchor="t">
            <a:normAutofit/>
          </a:bodyPr>
          <a:lstStyle>
            <a:lvl1pPr marL="0" indent="0" algn="ctr">
              <a:buNone/>
              <a:defRPr sz="1400" b="0" cap="none" spc="0" baseline="0">
                <a:solidFill>
                  <a:srgbClr val="FFFFFF"/>
                </a:solidFill>
                <a:latin typeface="+mn-lt"/>
                <a:cs typeface="Open Sans Light"/>
              </a:defRPr>
            </a:lvl1pPr>
            <a:lvl2pPr marL="342660" indent="0" algn="ctr">
              <a:buNone/>
              <a:defRPr>
                <a:solidFill>
                  <a:schemeClr val="tx1">
                    <a:tint val="75000"/>
                  </a:schemeClr>
                </a:solidFill>
              </a:defRPr>
            </a:lvl2pPr>
            <a:lvl3pPr marL="685318" indent="0" algn="ctr">
              <a:buNone/>
              <a:defRPr>
                <a:solidFill>
                  <a:schemeClr val="tx1">
                    <a:tint val="75000"/>
                  </a:schemeClr>
                </a:solidFill>
              </a:defRPr>
            </a:lvl3pPr>
            <a:lvl4pPr marL="1027980" indent="0" algn="ctr">
              <a:buNone/>
              <a:defRPr>
                <a:solidFill>
                  <a:schemeClr val="tx1">
                    <a:tint val="75000"/>
                  </a:schemeClr>
                </a:solidFill>
              </a:defRPr>
            </a:lvl4pPr>
            <a:lvl5pPr marL="1370637" indent="0" algn="ctr">
              <a:buNone/>
              <a:defRPr>
                <a:solidFill>
                  <a:schemeClr val="tx1">
                    <a:tint val="75000"/>
                  </a:schemeClr>
                </a:solidFill>
              </a:defRPr>
            </a:lvl5pPr>
            <a:lvl6pPr marL="1713298" indent="0" algn="ctr">
              <a:buNone/>
              <a:defRPr>
                <a:solidFill>
                  <a:schemeClr val="tx1">
                    <a:tint val="75000"/>
                  </a:schemeClr>
                </a:solidFill>
              </a:defRPr>
            </a:lvl6pPr>
            <a:lvl7pPr marL="2055958" indent="0" algn="ctr">
              <a:buNone/>
              <a:defRPr>
                <a:solidFill>
                  <a:schemeClr val="tx1">
                    <a:tint val="75000"/>
                  </a:schemeClr>
                </a:solidFill>
              </a:defRPr>
            </a:lvl7pPr>
            <a:lvl8pPr marL="2398614" indent="0" algn="ctr">
              <a:buNone/>
              <a:defRPr>
                <a:solidFill>
                  <a:schemeClr val="tx1">
                    <a:tint val="75000"/>
                  </a:schemeClr>
                </a:solidFill>
              </a:defRPr>
            </a:lvl8pPr>
            <a:lvl9pPr marL="2741277" indent="0" algn="ctr">
              <a:buNone/>
              <a:defRPr>
                <a:solidFill>
                  <a:schemeClr val="tx1">
                    <a:tint val="75000"/>
                  </a:schemeClr>
                </a:solidFill>
              </a:defRPr>
            </a:lvl9pPr>
          </a:lstStyle>
          <a:p>
            <a:r>
              <a:rPr lang="en-US"/>
              <a:t>Presentation subtitle</a:t>
            </a:r>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113095" y="6292904"/>
            <a:ext cx="926409" cy="232776"/>
          </a:xfrm>
          <a:prstGeom prst="rect">
            <a:avLst/>
          </a:prstGeom>
        </p:spPr>
      </p:pic>
    </p:spTree>
    <p:extLst>
      <p:ext uri="{BB962C8B-B14F-4D97-AF65-F5344CB8AC3E}">
        <p14:creationId xmlns:p14="http://schemas.microsoft.com/office/powerpoint/2010/main" val="116122210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Image with left violet box">
    <p:spTree>
      <p:nvGrpSpPr>
        <p:cNvPr id="1" name=""/>
        <p:cNvGrpSpPr/>
        <p:nvPr/>
      </p:nvGrpSpPr>
      <p:grpSpPr>
        <a:xfrm>
          <a:off x="0" y="0"/>
          <a:ext cx="0" cy="0"/>
          <a:chOff x="0" y="0"/>
          <a:chExt cx="0" cy="0"/>
        </a:xfrm>
      </p:grpSpPr>
      <p:sp>
        <p:nvSpPr>
          <p:cNvPr id="3" name="Picture Placeholder 15">
            <a:extLst>
              <a:ext uri="{FF2B5EF4-FFF2-40B4-BE49-F238E27FC236}">
                <a16:creationId xmlns:a16="http://schemas.microsoft.com/office/drawing/2014/main" id="{CDE32DB8-0072-4413-8F8F-1A194391BDBD}"/>
              </a:ext>
            </a:extLst>
          </p:cNvPr>
          <p:cNvSpPr>
            <a:spLocks noGrp="1"/>
          </p:cNvSpPr>
          <p:nvPr>
            <p:ph type="pic" sz="quarter" idx="15"/>
          </p:nvPr>
        </p:nvSpPr>
        <p:spPr>
          <a:xfrm>
            <a:off x="288206" y="384048"/>
            <a:ext cx="8574733" cy="5724144"/>
          </a:xfrm>
          <a:solidFill>
            <a:schemeClr val="bg1">
              <a:lumMod val="75000"/>
            </a:schemeClr>
          </a:solidFill>
        </p:spPr>
        <p:txBody>
          <a:bodyPr rIns="228600"/>
          <a:lstStyle>
            <a:lvl1pPr algn="r">
              <a:defRPr b="1" baseline="0">
                <a:solidFill>
                  <a:schemeClr val="bg1"/>
                </a:solidFill>
              </a:defRPr>
            </a:lvl1pPr>
          </a:lstStyle>
          <a:p>
            <a:endParaRPr lang="en-US"/>
          </a:p>
          <a:p>
            <a:r>
              <a:rPr lang="en-US"/>
              <a:t>Click icon to add picture.</a:t>
            </a:r>
          </a:p>
          <a:p>
            <a:r>
              <a:rPr lang="en-US"/>
              <a:t>Use with violet transparent box.</a:t>
            </a:r>
          </a:p>
        </p:txBody>
      </p:sp>
      <p:sp>
        <p:nvSpPr>
          <p:cNvPr id="4" name="Title 1">
            <a:extLst>
              <a:ext uri="{FF2B5EF4-FFF2-40B4-BE49-F238E27FC236}">
                <a16:creationId xmlns:a16="http://schemas.microsoft.com/office/drawing/2014/main" id="{2C51E9C3-C042-4357-B75B-9012614DC222}"/>
              </a:ext>
            </a:extLst>
          </p:cNvPr>
          <p:cNvSpPr>
            <a:spLocks noGrp="1"/>
          </p:cNvSpPr>
          <p:nvPr>
            <p:ph type="title" hasCustomPrompt="1"/>
          </p:nvPr>
        </p:nvSpPr>
        <p:spPr>
          <a:xfrm>
            <a:off x="583082" y="0"/>
            <a:ext cx="3988918" cy="5724144"/>
          </a:xfrm>
          <a:solidFill>
            <a:srgbClr val="7D3F98">
              <a:alpha val="80000"/>
            </a:srgbClr>
          </a:solidFill>
        </p:spPr>
        <p:txBody>
          <a:bodyPr lIns="566928" tIns="822960" rIns="182880" bIns="182880" anchor="t">
            <a:noAutofit/>
          </a:bodyPr>
          <a:lstStyle>
            <a:lvl1pPr>
              <a:defRPr sz="2401">
                <a:solidFill>
                  <a:schemeClr val="bg1"/>
                </a:solidFill>
              </a:defRPr>
            </a:lvl1pPr>
          </a:lstStyle>
          <a:p>
            <a:r>
              <a:rPr lang="en-US"/>
              <a:t>Click to add title</a:t>
            </a:r>
          </a:p>
        </p:txBody>
      </p:sp>
      <p:sp>
        <p:nvSpPr>
          <p:cNvPr id="5" name="Content Placeholder 2">
            <a:extLst>
              <a:ext uri="{FF2B5EF4-FFF2-40B4-BE49-F238E27FC236}">
                <a16:creationId xmlns:a16="http://schemas.microsoft.com/office/drawing/2014/main" id="{D04D5F96-D063-4EA7-A0B1-09923B2CC355}"/>
              </a:ext>
            </a:extLst>
          </p:cNvPr>
          <p:cNvSpPr>
            <a:spLocks noGrp="1"/>
          </p:cNvSpPr>
          <p:nvPr>
            <p:ph idx="1" hasCustomPrompt="1"/>
          </p:nvPr>
        </p:nvSpPr>
        <p:spPr bwMode="gray">
          <a:xfrm>
            <a:off x="1008389" y="2103119"/>
            <a:ext cx="3086904" cy="3154680"/>
          </a:xfrm>
        </p:spPr>
        <p:txBody>
          <a:bodyPr/>
          <a:lstStyle>
            <a:lvl1pPr>
              <a:defRPr sz="1200" cap="none" baseline="0">
                <a:solidFill>
                  <a:schemeClr val="bg1"/>
                </a:solidFill>
              </a:defRPr>
            </a:lvl1pPr>
            <a:lvl2pPr marL="128622" indent="-128622">
              <a:defRPr sz="1200">
                <a:solidFill>
                  <a:schemeClr val="bg1"/>
                </a:solidFill>
              </a:defRPr>
            </a:lvl2pPr>
            <a:lvl3pPr marL="260817" indent="-132195">
              <a:spcBef>
                <a:spcPts val="450"/>
              </a:spcBef>
              <a:defRPr sz="1200">
                <a:solidFill>
                  <a:schemeClr val="bg1"/>
                </a:solidFill>
              </a:defRPr>
            </a:lvl3pPr>
            <a:lvl4pPr marL="382293" indent="-121476">
              <a:spcBef>
                <a:spcPts val="450"/>
              </a:spcBef>
              <a:defRPr sz="1200">
                <a:solidFill>
                  <a:schemeClr val="bg1"/>
                </a:solidFill>
              </a:defRPr>
            </a:lvl4pPr>
            <a:lvl5pPr marL="512105" indent="-129813">
              <a:spcBef>
                <a:spcPts val="450"/>
              </a:spcBef>
              <a:defRPr sz="1200">
                <a:solidFill>
                  <a:schemeClr val="bg1"/>
                </a:solidFill>
              </a:defRPr>
            </a:lvl5pPr>
            <a:lvl6pPr marL="643109" indent="-131004">
              <a:defRPr>
                <a:solidFill>
                  <a:schemeClr val="bg1"/>
                </a:solidFill>
              </a:defRPr>
            </a:lvl6pPr>
            <a:lvl7pPr marL="772922" indent="-129813">
              <a:spcBef>
                <a:spcPts val="450"/>
              </a:spcBef>
              <a:buFont typeface="Arial" panose="020B0604020202020204" pitchFamily="34" charset="0"/>
              <a:buChar char="–"/>
              <a:defRPr sz="1200" baseline="0">
                <a:solidFill>
                  <a:schemeClr val="bg1"/>
                </a:solidFill>
              </a:defRPr>
            </a:lvl7pPr>
            <a:lvl8pPr marL="902734" indent="-131004">
              <a:spcBef>
                <a:spcPts val="450"/>
              </a:spcBef>
              <a:buFont typeface="Arial" panose="020B0604020202020204" pitchFamily="34" charset="0"/>
              <a:buChar char="•"/>
              <a:defRPr sz="1200">
                <a:solidFill>
                  <a:schemeClr val="bg1"/>
                </a:solidFill>
              </a:defRPr>
            </a:lvl8pPr>
            <a:lvl9pPr marL="1033738" indent="-131004">
              <a:spcBef>
                <a:spcPts val="450"/>
              </a:spcBef>
              <a:buFont typeface="Arial" panose="020B0604020202020204" pitchFamily="34" charset="0"/>
              <a:buChar char="–"/>
              <a:defRPr sz="1200" baseline="0">
                <a:solidFill>
                  <a:schemeClr val="bg1"/>
                </a:solidFill>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Tree>
    <p:extLst>
      <p:ext uri="{BB962C8B-B14F-4D97-AF65-F5344CB8AC3E}">
        <p14:creationId xmlns:p14="http://schemas.microsoft.com/office/powerpoint/2010/main" val="3938963534"/>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Image with right violet box">
    <p:spTree>
      <p:nvGrpSpPr>
        <p:cNvPr id="1" name=""/>
        <p:cNvGrpSpPr/>
        <p:nvPr/>
      </p:nvGrpSpPr>
      <p:grpSpPr>
        <a:xfrm>
          <a:off x="0" y="0"/>
          <a:ext cx="0" cy="0"/>
          <a:chOff x="0" y="0"/>
          <a:chExt cx="0" cy="0"/>
        </a:xfrm>
      </p:grpSpPr>
      <p:sp>
        <p:nvSpPr>
          <p:cNvPr id="3" name="Picture Placeholder 15">
            <a:extLst>
              <a:ext uri="{FF2B5EF4-FFF2-40B4-BE49-F238E27FC236}">
                <a16:creationId xmlns:a16="http://schemas.microsoft.com/office/drawing/2014/main" id="{BF01F8FF-65A8-44F4-923D-EC5649836705}"/>
              </a:ext>
            </a:extLst>
          </p:cNvPr>
          <p:cNvSpPr>
            <a:spLocks noGrp="1"/>
          </p:cNvSpPr>
          <p:nvPr>
            <p:ph type="pic" sz="quarter" idx="15"/>
          </p:nvPr>
        </p:nvSpPr>
        <p:spPr>
          <a:xfrm>
            <a:off x="288111" y="384048"/>
            <a:ext cx="8574733" cy="5724144"/>
          </a:xfrm>
          <a:solidFill>
            <a:schemeClr val="bg1">
              <a:lumMod val="75000"/>
            </a:schemeClr>
          </a:solidFill>
        </p:spPr>
        <p:txBody>
          <a:bodyPr/>
          <a:lstStyle>
            <a:lvl1pPr marL="173878" indent="0" algn="l">
              <a:defRPr b="1" baseline="0">
                <a:solidFill>
                  <a:schemeClr val="bg1"/>
                </a:solidFill>
              </a:defRPr>
            </a:lvl1pPr>
          </a:lstStyle>
          <a:p>
            <a:endParaRPr lang="en-US"/>
          </a:p>
          <a:p>
            <a:r>
              <a:rPr lang="en-US"/>
              <a:t>Click icon to add picture.</a:t>
            </a:r>
          </a:p>
          <a:p>
            <a:r>
              <a:rPr lang="en-US"/>
              <a:t>Use with violet transparent box.</a:t>
            </a:r>
          </a:p>
        </p:txBody>
      </p:sp>
      <p:sp>
        <p:nvSpPr>
          <p:cNvPr id="4" name="Title 1">
            <a:extLst>
              <a:ext uri="{FF2B5EF4-FFF2-40B4-BE49-F238E27FC236}">
                <a16:creationId xmlns:a16="http://schemas.microsoft.com/office/drawing/2014/main" id="{2B0AD5D1-005B-4C1C-B1B2-796D40658988}"/>
              </a:ext>
            </a:extLst>
          </p:cNvPr>
          <p:cNvSpPr>
            <a:spLocks noGrp="1"/>
          </p:cNvSpPr>
          <p:nvPr>
            <p:ph type="title" hasCustomPrompt="1"/>
          </p:nvPr>
        </p:nvSpPr>
        <p:spPr>
          <a:xfrm>
            <a:off x="4571999" y="0"/>
            <a:ext cx="3992396" cy="5724144"/>
          </a:xfrm>
          <a:solidFill>
            <a:srgbClr val="7D3F98">
              <a:alpha val="80000"/>
            </a:srgbClr>
          </a:solidFill>
        </p:spPr>
        <p:txBody>
          <a:bodyPr lIns="566928" tIns="822960" rIns="182880" bIns="182880" anchor="t">
            <a:noAutofit/>
          </a:bodyPr>
          <a:lstStyle>
            <a:lvl1pPr>
              <a:defRPr sz="2401">
                <a:solidFill>
                  <a:schemeClr val="bg1"/>
                </a:solidFill>
              </a:defRPr>
            </a:lvl1pPr>
          </a:lstStyle>
          <a:p>
            <a:r>
              <a:rPr lang="en-US"/>
              <a:t>Click to add title</a:t>
            </a:r>
          </a:p>
        </p:txBody>
      </p:sp>
      <p:sp>
        <p:nvSpPr>
          <p:cNvPr id="5" name="Content Placeholder 2">
            <a:extLst>
              <a:ext uri="{FF2B5EF4-FFF2-40B4-BE49-F238E27FC236}">
                <a16:creationId xmlns:a16="http://schemas.microsoft.com/office/drawing/2014/main" id="{5219840B-48B1-4854-A6F0-6819238CF7A7}"/>
              </a:ext>
            </a:extLst>
          </p:cNvPr>
          <p:cNvSpPr>
            <a:spLocks noGrp="1"/>
          </p:cNvSpPr>
          <p:nvPr>
            <p:ph idx="1" hasCustomPrompt="1"/>
          </p:nvPr>
        </p:nvSpPr>
        <p:spPr bwMode="gray">
          <a:xfrm>
            <a:off x="5000784" y="2103120"/>
            <a:ext cx="3086904" cy="3154680"/>
          </a:xfrm>
        </p:spPr>
        <p:txBody>
          <a:bodyPr/>
          <a:lstStyle>
            <a:lvl1pPr>
              <a:defRPr sz="1200" cap="none" baseline="0">
                <a:solidFill>
                  <a:schemeClr val="bg1"/>
                </a:solidFill>
              </a:defRPr>
            </a:lvl1pPr>
            <a:lvl2pPr marL="128622" indent="-128622">
              <a:defRPr sz="1200">
                <a:solidFill>
                  <a:schemeClr val="bg1"/>
                </a:solidFill>
              </a:defRPr>
            </a:lvl2pPr>
            <a:lvl3pPr marL="260817" indent="-132195">
              <a:spcBef>
                <a:spcPts val="450"/>
              </a:spcBef>
              <a:defRPr sz="1200">
                <a:solidFill>
                  <a:schemeClr val="bg1"/>
                </a:solidFill>
              </a:defRPr>
            </a:lvl3pPr>
            <a:lvl4pPr marL="382293" indent="-121476">
              <a:spcBef>
                <a:spcPts val="450"/>
              </a:spcBef>
              <a:defRPr sz="1200">
                <a:solidFill>
                  <a:schemeClr val="bg1"/>
                </a:solidFill>
              </a:defRPr>
            </a:lvl4pPr>
            <a:lvl5pPr marL="512105" indent="-129813">
              <a:spcBef>
                <a:spcPts val="450"/>
              </a:spcBef>
              <a:defRPr sz="1200">
                <a:solidFill>
                  <a:schemeClr val="bg1"/>
                </a:solidFill>
              </a:defRPr>
            </a:lvl5pPr>
            <a:lvl6pPr marL="643109" indent="-131004">
              <a:defRPr>
                <a:solidFill>
                  <a:schemeClr val="bg1"/>
                </a:solidFill>
              </a:defRPr>
            </a:lvl6pPr>
            <a:lvl7pPr marL="772922" indent="-129813">
              <a:spcBef>
                <a:spcPts val="450"/>
              </a:spcBef>
              <a:buFont typeface="Arial" panose="020B0604020202020204" pitchFamily="34" charset="0"/>
              <a:buChar char="–"/>
              <a:defRPr sz="1200" baseline="0">
                <a:solidFill>
                  <a:schemeClr val="bg1"/>
                </a:solidFill>
              </a:defRPr>
            </a:lvl7pPr>
            <a:lvl8pPr marL="902734" indent="-131004">
              <a:spcBef>
                <a:spcPts val="450"/>
              </a:spcBef>
              <a:buFont typeface="Arial" panose="020B0604020202020204" pitchFamily="34" charset="0"/>
              <a:buChar char="•"/>
              <a:defRPr sz="1200">
                <a:solidFill>
                  <a:schemeClr val="bg1"/>
                </a:solidFill>
              </a:defRPr>
            </a:lvl8pPr>
            <a:lvl9pPr marL="1033738" indent="-131004">
              <a:spcBef>
                <a:spcPts val="450"/>
              </a:spcBef>
              <a:buFont typeface="Arial" panose="020B0604020202020204" pitchFamily="34" charset="0"/>
              <a:buChar char="–"/>
              <a:defRPr sz="1200" baseline="0">
                <a:solidFill>
                  <a:schemeClr val="bg1"/>
                </a:solidFill>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Tree>
    <p:extLst>
      <p:ext uri="{BB962C8B-B14F-4D97-AF65-F5344CB8AC3E}">
        <p14:creationId xmlns:p14="http://schemas.microsoft.com/office/powerpoint/2010/main" val="2669642708"/>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Image with left white box">
    <p:spTree>
      <p:nvGrpSpPr>
        <p:cNvPr id="1" name=""/>
        <p:cNvGrpSpPr/>
        <p:nvPr/>
      </p:nvGrpSpPr>
      <p:grpSpPr>
        <a:xfrm>
          <a:off x="0" y="0"/>
          <a:ext cx="0" cy="0"/>
          <a:chOff x="0" y="0"/>
          <a:chExt cx="0" cy="0"/>
        </a:xfrm>
      </p:grpSpPr>
      <p:sp>
        <p:nvSpPr>
          <p:cNvPr id="3" name="Picture Placeholder 15">
            <a:extLst>
              <a:ext uri="{FF2B5EF4-FFF2-40B4-BE49-F238E27FC236}">
                <a16:creationId xmlns:a16="http://schemas.microsoft.com/office/drawing/2014/main" id="{E04ADFA8-F44F-495D-95AC-4EBDB89411E5}"/>
              </a:ext>
            </a:extLst>
          </p:cNvPr>
          <p:cNvSpPr>
            <a:spLocks noGrp="1"/>
          </p:cNvSpPr>
          <p:nvPr>
            <p:ph type="pic" sz="quarter" idx="15"/>
          </p:nvPr>
        </p:nvSpPr>
        <p:spPr>
          <a:xfrm>
            <a:off x="288111" y="384048"/>
            <a:ext cx="8574733" cy="5724144"/>
          </a:xfrm>
          <a:solidFill>
            <a:schemeClr val="bg1">
              <a:lumMod val="75000"/>
            </a:schemeClr>
          </a:solidFill>
        </p:spPr>
        <p:txBody>
          <a:bodyPr rIns="228600"/>
          <a:lstStyle>
            <a:lvl1pPr algn="r">
              <a:defRPr b="1" baseline="0">
                <a:solidFill>
                  <a:schemeClr val="bg1"/>
                </a:solidFill>
              </a:defRPr>
            </a:lvl1pPr>
          </a:lstStyle>
          <a:p>
            <a:endParaRPr lang="en-US"/>
          </a:p>
          <a:p>
            <a:r>
              <a:rPr lang="en-US"/>
              <a:t>Click icon to add picture.</a:t>
            </a:r>
          </a:p>
          <a:p>
            <a:r>
              <a:rPr lang="en-US"/>
              <a:t>Use with white transparent box.</a:t>
            </a:r>
          </a:p>
        </p:txBody>
      </p:sp>
      <p:sp>
        <p:nvSpPr>
          <p:cNvPr id="4" name="Title 1">
            <a:extLst>
              <a:ext uri="{FF2B5EF4-FFF2-40B4-BE49-F238E27FC236}">
                <a16:creationId xmlns:a16="http://schemas.microsoft.com/office/drawing/2014/main" id="{BDC85B15-1D89-41C0-9042-5B655F6033EC}"/>
              </a:ext>
            </a:extLst>
          </p:cNvPr>
          <p:cNvSpPr>
            <a:spLocks noGrp="1"/>
          </p:cNvSpPr>
          <p:nvPr>
            <p:ph type="title" hasCustomPrompt="1"/>
          </p:nvPr>
        </p:nvSpPr>
        <p:spPr>
          <a:xfrm>
            <a:off x="583082" y="0"/>
            <a:ext cx="3988918" cy="5724144"/>
          </a:xfrm>
          <a:solidFill>
            <a:srgbClr val="FFFFFF">
              <a:alpha val="89804"/>
            </a:srgbClr>
          </a:solidFill>
        </p:spPr>
        <p:txBody>
          <a:bodyPr lIns="566928" tIns="822960" rIns="182880" bIns="182880" anchor="t">
            <a:noAutofit/>
          </a:bodyPr>
          <a:lstStyle>
            <a:lvl1pPr>
              <a:defRPr sz="2401">
                <a:solidFill>
                  <a:schemeClr val="tx2"/>
                </a:solidFill>
              </a:defRPr>
            </a:lvl1pPr>
          </a:lstStyle>
          <a:p>
            <a:r>
              <a:rPr lang="en-US"/>
              <a:t>Click to add title</a:t>
            </a:r>
          </a:p>
        </p:txBody>
      </p:sp>
      <p:sp>
        <p:nvSpPr>
          <p:cNvPr id="5" name="Content Placeholder 2">
            <a:extLst>
              <a:ext uri="{FF2B5EF4-FFF2-40B4-BE49-F238E27FC236}">
                <a16:creationId xmlns:a16="http://schemas.microsoft.com/office/drawing/2014/main" id="{3218AA6D-16CF-436B-80DE-40267FCF886A}"/>
              </a:ext>
            </a:extLst>
          </p:cNvPr>
          <p:cNvSpPr>
            <a:spLocks noGrp="1"/>
          </p:cNvSpPr>
          <p:nvPr>
            <p:ph idx="1" hasCustomPrompt="1"/>
          </p:nvPr>
        </p:nvSpPr>
        <p:spPr bwMode="gray">
          <a:xfrm>
            <a:off x="1008389" y="2103119"/>
            <a:ext cx="3086904" cy="3154680"/>
          </a:xfrm>
        </p:spPr>
        <p:txBody>
          <a:bodyPr/>
          <a:lstStyle>
            <a:lvl1pPr>
              <a:defRPr sz="1200" cap="none" baseline="0">
                <a:solidFill>
                  <a:schemeClr val="tx2"/>
                </a:solidFill>
              </a:defRPr>
            </a:lvl1pPr>
            <a:lvl2pPr marL="128622" indent="-128622">
              <a:defRPr sz="1200">
                <a:solidFill>
                  <a:schemeClr val="tx2"/>
                </a:solidFill>
              </a:defRPr>
            </a:lvl2pPr>
            <a:lvl3pPr marL="260817" indent="-132195">
              <a:spcBef>
                <a:spcPts val="450"/>
              </a:spcBef>
              <a:defRPr sz="1200">
                <a:solidFill>
                  <a:schemeClr val="tx2"/>
                </a:solidFill>
              </a:defRPr>
            </a:lvl3pPr>
            <a:lvl4pPr marL="382293" indent="-121476">
              <a:spcBef>
                <a:spcPts val="450"/>
              </a:spcBef>
              <a:defRPr sz="1200">
                <a:solidFill>
                  <a:schemeClr val="tx2"/>
                </a:solidFill>
              </a:defRPr>
            </a:lvl4pPr>
            <a:lvl5pPr marL="512105" indent="-129813">
              <a:spcBef>
                <a:spcPts val="450"/>
              </a:spcBef>
              <a:defRPr sz="1200">
                <a:solidFill>
                  <a:schemeClr val="tx2"/>
                </a:solidFill>
              </a:defRPr>
            </a:lvl5pPr>
            <a:lvl6pPr marL="643109" indent="-131004">
              <a:defRPr>
                <a:solidFill>
                  <a:schemeClr val="tx2"/>
                </a:solidFill>
              </a:defRPr>
            </a:lvl6pPr>
            <a:lvl7pPr marL="772922" indent="-129813">
              <a:spcBef>
                <a:spcPts val="450"/>
              </a:spcBef>
              <a:buFont typeface="Arial" panose="020B0604020202020204" pitchFamily="34" charset="0"/>
              <a:buChar char="–"/>
              <a:defRPr sz="1200" baseline="0">
                <a:solidFill>
                  <a:schemeClr val="tx2"/>
                </a:solidFill>
              </a:defRPr>
            </a:lvl7pPr>
            <a:lvl8pPr marL="902734" indent="-131004">
              <a:spcBef>
                <a:spcPts val="450"/>
              </a:spcBef>
              <a:buFont typeface="Arial" panose="020B0604020202020204" pitchFamily="34" charset="0"/>
              <a:buChar char="•"/>
              <a:defRPr sz="1200">
                <a:solidFill>
                  <a:schemeClr val="tx2"/>
                </a:solidFill>
              </a:defRPr>
            </a:lvl8pPr>
            <a:lvl9pPr marL="1033738" indent="-131004">
              <a:spcBef>
                <a:spcPts val="450"/>
              </a:spcBef>
              <a:buFont typeface="Arial" panose="020B0604020202020204" pitchFamily="34" charset="0"/>
              <a:buChar char="–"/>
              <a:defRPr sz="1200" baseline="0">
                <a:solidFill>
                  <a:schemeClr val="tx2"/>
                </a:solidFill>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Tree>
    <p:extLst>
      <p:ext uri="{BB962C8B-B14F-4D97-AF65-F5344CB8AC3E}">
        <p14:creationId xmlns:p14="http://schemas.microsoft.com/office/powerpoint/2010/main" val="2065331736"/>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Image with right white box">
    <p:spTree>
      <p:nvGrpSpPr>
        <p:cNvPr id="1" name=""/>
        <p:cNvGrpSpPr/>
        <p:nvPr/>
      </p:nvGrpSpPr>
      <p:grpSpPr>
        <a:xfrm>
          <a:off x="0" y="0"/>
          <a:ext cx="0" cy="0"/>
          <a:chOff x="0" y="0"/>
          <a:chExt cx="0" cy="0"/>
        </a:xfrm>
      </p:grpSpPr>
      <p:sp>
        <p:nvSpPr>
          <p:cNvPr id="3" name="Picture Placeholder 15">
            <a:extLst>
              <a:ext uri="{FF2B5EF4-FFF2-40B4-BE49-F238E27FC236}">
                <a16:creationId xmlns:a16="http://schemas.microsoft.com/office/drawing/2014/main" id="{C317F87A-7AF8-4CEB-B141-17367C06BD31}"/>
              </a:ext>
            </a:extLst>
          </p:cNvPr>
          <p:cNvSpPr>
            <a:spLocks noGrp="1"/>
          </p:cNvSpPr>
          <p:nvPr>
            <p:ph type="pic" sz="quarter" idx="15"/>
          </p:nvPr>
        </p:nvSpPr>
        <p:spPr>
          <a:xfrm>
            <a:off x="288111" y="384048"/>
            <a:ext cx="8574733" cy="5724144"/>
          </a:xfrm>
          <a:solidFill>
            <a:schemeClr val="bg1">
              <a:lumMod val="75000"/>
            </a:schemeClr>
          </a:solidFill>
        </p:spPr>
        <p:txBody>
          <a:bodyPr/>
          <a:lstStyle>
            <a:lvl1pPr marL="173878" indent="0" algn="l">
              <a:defRPr b="1" baseline="0">
                <a:solidFill>
                  <a:schemeClr val="bg1"/>
                </a:solidFill>
              </a:defRPr>
            </a:lvl1pPr>
          </a:lstStyle>
          <a:p>
            <a:endParaRPr lang="en-US"/>
          </a:p>
          <a:p>
            <a:r>
              <a:rPr lang="en-US"/>
              <a:t>Click icon to add picture.</a:t>
            </a:r>
          </a:p>
          <a:p>
            <a:r>
              <a:rPr lang="en-US"/>
              <a:t>Use with white transparent box.</a:t>
            </a:r>
          </a:p>
        </p:txBody>
      </p:sp>
      <p:sp>
        <p:nvSpPr>
          <p:cNvPr id="4" name="Title 1">
            <a:extLst>
              <a:ext uri="{FF2B5EF4-FFF2-40B4-BE49-F238E27FC236}">
                <a16:creationId xmlns:a16="http://schemas.microsoft.com/office/drawing/2014/main" id="{9B0A14C8-7BD3-46EF-B2FB-F0AEEF7DC453}"/>
              </a:ext>
            </a:extLst>
          </p:cNvPr>
          <p:cNvSpPr>
            <a:spLocks noGrp="1"/>
          </p:cNvSpPr>
          <p:nvPr>
            <p:ph type="title" hasCustomPrompt="1"/>
          </p:nvPr>
        </p:nvSpPr>
        <p:spPr>
          <a:xfrm>
            <a:off x="4571999" y="0"/>
            <a:ext cx="3992396" cy="5724144"/>
          </a:xfrm>
          <a:solidFill>
            <a:srgbClr val="FFFFFF">
              <a:alpha val="89804"/>
            </a:srgbClr>
          </a:solidFill>
        </p:spPr>
        <p:txBody>
          <a:bodyPr lIns="566928" tIns="822960" rIns="182880" bIns="182880" anchor="t">
            <a:noAutofit/>
          </a:bodyPr>
          <a:lstStyle>
            <a:lvl1pPr>
              <a:defRPr sz="2401">
                <a:solidFill>
                  <a:schemeClr val="tx2"/>
                </a:solidFill>
              </a:defRPr>
            </a:lvl1pPr>
          </a:lstStyle>
          <a:p>
            <a:r>
              <a:rPr lang="en-US"/>
              <a:t>Click to add title</a:t>
            </a:r>
          </a:p>
        </p:txBody>
      </p:sp>
      <p:sp>
        <p:nvSpPr>
          <p:cNvPr id="5" name="Content Placeholder 2">
            <a:extLst>
              <a:ext uri="{FF2B5EF4-FFF2-40B4-BE49-F238E27FC236}">
                <a16:creationId xmlns:a16="http://schemas.microsoft.com/office/drawing/2014/main" id="{B3C937E0-A843-4C17-8E1E-8A80D6CBF1D6}"/>
              </a:ext>
            </a:extLst>
          </p:cNvPr>
          <p:cNvSpPr>
            <a:spLocks noGrp="1"/>
          </p:cNvSpPr>
          <p:nvPr>
            <p:ph idx="1" hasCustomPrompt="1"/>
          </p:nvPr>
        </p:nvSpPr>
        <p:spPr bwMode="gray">
          <a:xfrm>
            <a:off x="5000784" y="2103120"/>
            <a:ext cx="3086904" cy="3154680"/>
          </a:xfrm>
        </p:spPr>
        <p:txBody>
          <a:bodyPr/>
          <a:lstStyle>
            <a:lvl1pPr>
              <a:defRPr sz="1200" cap="none" baseline="0">
                <a:solidFill>
                  <a:schemeClr val="tx2"/>
                </a:solidFill>
              </a:defRPr>
            </a:lvl1pPr>
            <a:lvl2pPr marL="128622" indent="-128622">
              <a:defRPr sz="1200">
                <a:solidFill>
                  <a:schemeClr val="tx2"/>
                </a:solidFill>
              </a:defRPr>
            </a:lvl2pPr>
            <a:lvl3pPr marL="260817" indent="-132195">
              <a:spcBef>
                <a:spcPts val="450"/>
              </a:spcBef>
              <a:defRPr sz="1200">
                <a:solidFill>
                  <a:schemeClr val="tx2"/>
                </a:solidFill>
              </a:defRPr>
            </a:lvl3pPr>
            <a:lvl4pPr marL="382293" indent="-121476">
              <a:spcBef>
                <a:spcPts val="450"/>
              </a:spcBef>
              <a:defRPr sz="1200">
                <a:solidFill>
                  <a:schemeClr val="tx2"/>
                </a:solidFill>
              </a:defRPr>
            </a:lvl4pPr>
            <a:lvl5pPr marL="512105" indent="-129813">
              <a:spcBef>
                <a:spcPts val="450"/>
              </a:spcBef>
              <a:defRPr sz="1200">
                <a:solidFill>
                  <a:schemeClr val="tx2"/>
                </a:solidFill>
              </a:defRPr>
            </a:lvl5pPr>
            <a:lvl6pPr marL="643109" indent="-131004">
              <a:defRPr>
                <a:solidFill>
                  <a:schemeClr val="tx2"/>
                </a:solidFill>
              </a:defRPr>
            </a:lvl6pPr>
            <a:lvl7pPr marL="772922" indent="-129813">
              <a:spcBef>
                <a:spcPts val="450"/>
              </a:spcBef>
              <a:buFont typeface="Arial" panose="020B0604020202020204" pitchFamily="34" charset="0"/>
              <a:buChar char="–"/>
              <a:defRPr sz="1200" baseline="0">
                <a:solidFill>
                  <a:schemeClr val="tx2"/>
                </a:solidFill>
              </a:defRPr>
            </a:lvl7pPr>
            <a:lvl8pPr marL="902734" indent="-131004">
              <a:spcBef>
                <a:spcPts val="450"/>
              </a:spcBef>
              <a:buFont typeface="Arial" panose="020B0604020202020204" pitchFamily="34" charset="0"/>
              <a:buChar char="•"/>
              <a:defRPr sz="1200">
                <a:solidFill>
                  <a:schemeClr val="tx2"/>
                </a:solidFill>
              </a:defRPr>
            </a:lvl8pPr>
            <a:lvl9pPr marL="1033738" indent="-131004">
              <a:spcBef>
                <a:spcPts val="450"/>
              </a:spcBef>
              <a:buFont typeface="Arial" panose="020B0604020202020204" pitchFamily="34" charset="0"/>
              <a:buChar char="–"/>
              <a:defRPr sz="1200" baseline="0">
                <a:solidFill>
                  <a:schemeClr val="tx2"/>
                </a:solidFill>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Tree>
    <p:extLst>
      <p:ext uri="{BB962C8B-B14F-4D97-AF65-F5344CB8AC3E}">
        <p14:creationId xmlns:p14="http://schemas.microsoft.com/office/powerpoint/2010/main" val="1319917872"/>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Key point with white box_image">
    <p:spTree>
      <p:nvGrpSpPr>
        <p:cNvPr id="1" name=""/>
        <p:cNvGrpSpPr/>
        <p:nvPr/>
      </p:nvGrpSpPr>
      <p:grpSpPr>
        <a:xfrm>
          <a:off x="0" y="0"/>
          <a:ext cx="0" cy="0"/>
          <a:chOff x="0" y="0"/>
          <a:chExt cx="0" cy="0"/>
        </a:xfrm>
      </p:grpSpPr>
      <p:sp>
        <p:nvSpPr>
          <p:cNvPr id="3" name="Picture Placeholder 15">
            <a:extLst>
              <a:ext uri="{FF2B5EF4-FFF2-40B4-BE49-F238E27FC236}">
                <a16:creationId xmlns:a16="http://schemas.microsoft.com/office/drawing/2014/main" id="{09255C12-7E34-451C-8782-49F29635F1C2}"/>
              </a:ext>
            </a:extLst>
          </p:cNvPr>
          <p:cNvSpPr>
            <a:spLocks noGrp="1"/>
          </p:cNvSpPr>
          <p:nvPr>
            <p:ph type="pic" sz="quarter" idx="18"/>
          </p:nvPr>
        </p:nvSpPr>
        <p:spPr>
          <a:xfrm>
            <a:off x="285750" y="384048"/>
            <a:ext cx="8572500" cy="5724144"/>
          </a:xfrm>
          <a:solidFill>
            <a:schemeClr val="bg1">
              <a:lumMod val="75000"/>
            </a:schemeClr>
          </a:solidFill>
        </p:spPr>
        <p:txBody>
          <a:bodyPr/>
          <a:lstStyle>
            <a:lvl1pPr algn="ctr">
              <a:defRPr b="0">
                <a:solidFill>
                  <a:schemeClr val="bg1"/>
                </a:solidFill>
              </a:defRPr>
            </a:lvl1pPr>
          </a:lstStyle>
          <a:p>
            <a:r>
              <a:rPr lang="en-US"/>
              <a:t>Click icon to add picture</a:t>
            </a:r>
          </a:p>
        </p:txBody>
      </p:sp>
      <p:sp>
        <p:nvSpPr>
          <p:cNvPr id="4" name="Title 1">
            <a:extLst>
              <a:ext uri="{FF2B5EF4-FFF2-40B4-BE49-F238E27FC236}">
                <a16:creationId xmlns:a16="http://schemas.microsoft.com/office/drawing/2014/main" id="{9B12E29D-3148-4D3F-AA34-A69BBFAFBCF9}"/>
              </a:ext>
            </a:extLst>
          </p:cNvPr>
          <p:cNvSpPr>
            <a:spLocks noGrp="1"/>
          </p:cNvSpPr>
          <p:nvPr>
            <p:ph type="title" hasCustomPrompt="1"/>
          </p:nvPr>
        </p:nvSpPr>
        <p:spPr>
          <a:xfrm>
            <a:off x="672259" y="3081528"/>
            <a:ext cx="3580809" cy="2551176"/>
          </a:xfrm>
          <a:solidFill>
            <a:srgbClr val="FFFFFF">
              <a:alpha val="89804"/>
            </a:srgbClr>
          </a:solidFill>
        </p:spPr>
        <p:txBody>
          <a:bodyPr lIns="182880" tIns="548640" rIns="182880" bIns="182880" anchor="t">
            <a:noAutofit/>
          </a:bodyPr>
          <a:lstStyle>
            <a:lvl1pPr algn="ctr">
              <a:defRPr sz="2701">
                <a:solidFill>
                  <a:schemeClr val="tx2"/>
                </a:solidFill>
                <a:latin typeface="Domaine Display Bold" panose="020A0803080505060203" pitchFamily="18" charset="0"/>
              </a:defRPr>
            </a:lvl1pPr>
          </a:lstStyle>
          <a:p>
            <a:r>
              <a:rPr lang="en-US"/>
              <a:t>Main key point here</a:t>
            </a:r>
          </a:p>
        </p:txBody>
      </p:sp>
      <p:sp>
        <p:nvSpPr>
          <p:cNvPr id="5" name="Text Placeholder 26">
            <a:extLst>
              <a:ext uri="{FF2B5EF4-FFF2-40B4-BE49-F238E27FC236}">
                <a16:creationId xmlns:a16="http://schemas.microsoft.com/office/drawing/2014/main" id="{05252E1F-6C41-401B-9360-D1802EC700D7}"/>
              </a:ext>
            </a:extLst>
          </p:cNvPr>
          <p:cNvSpPr>
            <a:spLocks noGrp="1"/>
          </p:cNvSpPr>
          <p:nvPr>
            <p:ph type="body" sz="quarter" idx="21" hasCustomPrompt="1"/>
          </p:nvPr>
        </p:nvSpPr>
        <p:spPr>
          <a:xfrm>
            <a:off x="886719" y="4334257"/>
            <a:ext cx="3150606" cy="663575"/>
          </a:xfrm>
        </p:spPr>
        <p:txBody>
          <a:bodyPr>
            <a:noAutofit/>
          </a:bodyPr>
          <a:lstStyle>
            <a:lvl1pPr algn="ctr">
              <a:defRPr sz="1350" b="0">
                <a:solidFill>
                  <a:schemeClr val="tx2"/>
                </a:solidFill>
              </a:defRPr>
            </a:lvl1pPr>
          </a:lstStyle>
          <a:p>
            <a:pPr lvl="0"/>
            <a:r>
              <a:rPr lang="en-US"/>
              <a:t>Descriptor text</a:t>
            </a:r>
          </a:p>
        </p:txBody>
      </p:sp>
    </p:spTree>
    <p:extLst>
      <p:ext uri="{BB962C8B-B14F-4D97-AF65-F5344CB8AC3E}">
        <p14:creationId xmlns:p14="http://schemas.microsoft.com/office/powerpoint/2010/main" val="1326509197"/>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Data slide whit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749CCA5-38F1-484A-A634-B0FC725B10C2}"/>
              </a:ext>
            </a:extLst>
          </p:cNvPr>
          <p:cNvSpPr>
            <a:spLocks noGrp="1"/>
          </p:cNvSpPr>
          <p:nvPr>
            <p:ph type="title" hasCustomPrompt="1"/>
          </p:nvPr>
        </p:nvSpPr>
        <p:spPr>
          <a:xfrm>
            <a:off x="427546" y="2500845"/>
            <a:ext cx="3724520" cy="1208557"/>
          </a:xfrm>
        </p:spPr>
        <p:txBody>
          <a:bodyPr anchor="ctr">
            <a:noAutofit/>
          </a:bodyPr>
          <a:lstStyle>
            <a:lvl1pPr algn="r">
              <a:defRPr sz="2401" baseline="0">
                <a:solidFill>
                  <a:schemeClr val="tx2"/>
                </a:solidFill>
              </a:defRPr>
            </a:lvl1pPr>
          </a:lstStyle>
          <a:p>
            <a:r>
              <a:rPr lang="en-US"/>
              <a:t>Data slide title</a:t>
            </a:r>
          </a:p>
        </p:txBody>
      </p:sp>
    </p:spTree>
    <p:extLst>
      <p:ext uri="{BB962C8B-B14F-4D97-AF65-F5344CB8AC3E}">
        <p14:creationId xmlns:p14="http://schemas.microsoft.com/office/powerpoint/2010/main" val="2050108700"/>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Key point left with image">
    <p:spTree>
      <p:nvGrpSpPr>
        <p:cNvPr id="1" name=""/>
        <p:cNvGrpSpPr/>
        <p:nvPr/>
      </p:nvGrpSpPr>
      <p:grpSpPr>
        <a:xfrm>
          <a:off x="0" y="0"/>
          <a:ext cx="0" cy="0"/>
          <a:chOff x="0" y="0"/>
          <a:chExt cx="0" cy="0"/>
        </a:xfrm>
      </p:grpSpPr>
      <p:sp>
        <p:nvSpPr>
          <p:cNvPr id="3" name="Picture Placeholder 15">
            <a:extLst>
              <a:ext uri="{FF2B5EF4-FFF2-40B4-BE49-F238E27FC236}">
                <a16:creationId xmlns:a16="http://schemas.microsoft.com/office/drawing/2014/main" id="{07A3F327-514C-476E-944D-4F9A05690E27}"/>
              </a:ext>
            </a:extLst>
          </p:cNvPr>
          <p:cNvSpPr>
            <a:spLocks noGrp="1"/>
          </p:cNvSpPr>
          <p:nvPr>
            <p:ph type="pic" sz="quarter" idx="18"/>
          </p:nvPr>
        </p:nvSpPr>
        <p:spPr>
          <a:xfrm>
            <a:off x="3198969" y="384048"/>
            <a:ext cx="5659324" cy="5724144"/>
          </a:xfrm>
          <a:solidFill>
            <a:schemeClr val="bg1">
              <a:lumMod val="75000"/>
            </a:schemeClr>
          </a:solidFill>
        </p:spPr>
        <p:txBody>
          <a:bodyPr/>
          <a:lstStyle>
            <a:lvl1pPr algn="ctr">
              <a:defRPr b="0">
                <a:solidFill>
                  <a:schemeClr val="bg2"/>
                </a:solidFill>
              </a:defRPr>
            </a:lvl1pPr>
          </a:lstStyle>
          <a:p>
            <a:r>
              <a:rPr lang="en-US"/>
              <a:t>Click icon to add picture</a:t>
            </a:r>
          </a:p>
        </p:txBody>
      </p:sp>
      <p:sp>
        <p:nvSpPr>
          <p:cNvPr id="4" name="Rectangle 3">
            <a:extLst>
              <a:ext uri="{FF2B5EF4-FFF2-40B4-BE49-F238E27FC236}">
                <a16:creationId xmlns:a16="http://schemas.microsoft.com/office/drawing/2014/main" id="{AB2FC654-9271-43CB-BA39-F0D8EB52D014}"/>
              </a:ext>
            </a:extLst>
          </p:cNvPr>
          <p:cNvSpPr/>
          <p:nvPr userDrawn="1"/>
        </p:nvSpPr>
        <p:spPr>
          <a:xfrm>
            <a:off x="294971" y="384048"/>
            <a:ext cx="2729484" cy="57241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Open Sans" panose="020B0606030504020204" pitchFamily="34" charset="0"/>
              <a:cs typeface="Open Sans" panose="020B0606030504020204" pitchFamily="34" charset="0"/>
            </a:endParaRPr>
          </a:p>
        </p:txBody>
      </p:sp>
      <p:sp>
        <p:nvSpPr>
          <p:cNvPr id="5" name="Text Placeholder 8">
            <a:extLst>
              <a:ext uri="{FF2B5EF4-FFF2-40B4-BE49-F238E27FC236}">
                <a16:creationId xmlns:a16="http://schemas.microsoft.com/office/drawing/2014/main" id="{001BEB8E-CD99-4BC1-BDBD-F76DEC5B99A0}"/>
              </a:ext>
            </a:extLst>
          </p:cNvPr>
          <p:cNvSpPr>
            <a:spLocks noGrp="1"/>
          </p:cNvSpPr>
          <p:nvPr>
            <p:ph type="body" sz="quarter" idx="25" hasCustomPrompt="1"/>
          </p:nvPr>
        </p:nvSpPr>
        <p:spPr>
          <a:xfrm>
            <a:off x="525765" y="2367176"/>
            <a:ext cx="2254177" cy="1665288"/>
          </a:xfrm>
        </p:spPr>
        <p:txBody>
          <a:bodyPr anchor="ctr">
            <a:noAutofit/>
          </a:bodyPr>
          <a:lstStyle>
            <a:lvl1pPr algn="ctr">
              <a:lnSpc>
                <a:spcPct val="90000"/>
              </a:lnSpc>
              <a:spcBef>
                <a:spcPts val="0"/>
              </a:spcBef>
              <a:defRPr sz="2701" b="1" baseline="0">
                <a:solidFill>
                  <a:schemeClr val="bg1"/>
                </a:solidFill>
                <a:latin typeface="Domaine Display Bold" panose="020A0803080505060203" pitchFamily="18" charset="0"/>
              </a:defRPr>
            </a:lvl1pPr>
          </a:lstStyle>
          <a:p>
            <a:pPr lvl="0"/>
            <a:r>
              <a:rPr lang="en-US"/>
              <a:t>Main key </a:t>
            </a:r>
            <a:br>
              <a:rPr lang="en-US"/>
            </a:br>
            <a:r>
              <a:rPr lang="en-US"/>
              <a:t>point here</a:t>
            </a:r>
          </a:p>
        </p:txBody>
      </p:sp>
    </p:spTree>
    <p:extLst>
      <p:ext uri="{BB962C8B-B14F-4D97-AF65-F5344CB8AC3E}">
        <p14:creationId xmlns:p14="http://schemas.microsoft.com/office/powerpoint/2010/main" val="1014581660"/>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Key point lef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0B47B00-1269-4D64-A884-BB47A0E78019}"/>
              </a:ext>
            </a:extLst>
          </p:cNvPr>
          <p:cNvSpPr/>
          <p:nvPr userDrawn="1"/>
        </p:nvSpPr>
        <p:spPr>
          <a:xfrm>
            <a:off x="3198970" y="384048"/>
            <a:ext cx="5659280" cy="5724144"/>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05794" tIns="137196" rIns="205794" bIns="34299" numCol="1" spcCol="0" rtlCol="0" fromWordArt="0" anchor="t" anchorCtr="0" forceAA="0" compatLnSpc="1">
            <a:prstTxWarp prst="textNoShape">
              <a:avLst/>
            </a:prstTxWarp>
            <a:noAutofit/>
          </a:bodyPr>
          <a:lstStyle/>
          <a:p>
            <a:pPr algn="ctr"/>
            <a:endParaRPr lang="en-US" sz="1050" b="1">
              <a:solidFill>
                <a:schemeClr val="accent5"/>
              </a:solidFill>
            </a:endParaRPr>
          </a:p>
        </p:txBody>
      </p:sp>
      <p:sp>
        <p:nvSpPr>
          <p:cNvPr id="4" name="Rectangle 3">
            <a:extLst>
              <a:ext uri="{FF2B5EF4-FFF2-40B4-BE49-F238E27FC236}">
                <a16:creationId xmlns:a16="http://schemas.microsoft.com/office/drawing/2014/main" id="{7090E468-F200-4A58-B088-C8130EBF5113}"/>
              </a:ext>
            </a:extLst>
          </p:cNvPr>
          <p:cNvSpPr/>
          <p:nvPr userDrawn="1"/>
        </p:nvSpPr>
        <p:spPr>
          <a:xfrm>
            <a:off x="294971" y="384048"/>
            <a:ext cx="2729484" cy="57241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Open Sans" panose="020B0606030504020204" pitchFamily="34" charset="0"/>
              <a:cs typeface="Open Sans" panose="020B0606030504020204" pitchFamily="34" charset="0"/>
            </a:endParaRPr>
          </a:p>
        </p:txBody>
      </p:sp>
      <p:sp>
        <p:nvSpPr>
          <p:cNvPr id="5" name="Text Placeholder 8">
            <a:extLst>
              <a:ext uri="{FF2B5EF4-FFF2-40B4-BE49-F238E27FC236}">
                <a16:creationId xmlns:a16="http://schemas.microsoft.com/office/drawing/2014/main" id="{D235F659-ECEA-44C1-B5CC-BD3D1C0F3A81}"/>
              </a:ext>
            </a:extLst>
          </p:cNvPr>
          <p:cNvSpPr>
            <a:spLocks noGrp="1"/>
          </p:cNvSpPr>
          <p:nvPr>
            <p:ph type="body" sz="quarter" idx="25" hasCustomPrompt="1"/>
          </p:nvPr>
        </p:nvSpPr>
        <p:spPr>
          <a:xfrm>
            <a:off x="525764" y="2368296"/>
            <a:ext cx="2254177" cy="1665288"/>
          </a:xfrm>
        </p:spPr>
        <p:txBody>
          <a:bodyPr anchor="ctr">
            <a:noAutofit/>
          </a:bodyPr>
          <a:lstStyle>
            <a:lvl1pPr algn="ctr">
              <a:lnSpc>
                <a:spcPct val="90000"/>
              </a:lnSpc>
              <a:spcBef>
                <a:spcPts val="0"/>
              </a:spcBef>
              <a:defRPr sz="2701" b="1" baseline="0">
                <a:solidFill>
                  <a:schemeClr val="bg1"/>
                </a:solidFill>
                <a:latin typeface="Domaine Display Bold" panose="020A0803080505060203" pitchFamily="18" charset="0"/>
              </a:defRPr>
            </a:lvl1pPr>
          </a:lstStyle>
          <a:p>
            <a:pPr lvl="0"/>
            <a:r>
              <a:rPr lang="en-US"/>
              <a:t>Main key</a:t>
            </a:r>
            <a:br>
              <a:rPr lang="en-US"/>
            </a:br>
            <a:r>
              <a:rPr lang="en-US"/>
              <a:t>point here</a:t>
            </a:r>
          </a:p>
        </p:txBody>
      </p:sp>
    </p:spTree>
    <p:extLst>
      <p:ext uri="{BB962C8B-B14F-4D97-AF65-F5344CB8AC3E}">
        <p14:creationId xmlns:p14="http://schemas.microsoft.com/office/powerpoint/2010/main" val="774506300"/>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Key point right with image">
    <p:spTree>
      <p:nvGrpSpPr>
        <p:cNvPr id="1" name=""/>
        <p:cNvGrpSpPr/>
        <p:nvPr/>
      </p:nvGrpSpPr>
      <p:grpSpPr>
        <a:xfrm>
          <a:off x="0" y="0"/>
          <a:ext cx="0" cy="0"/>
          <a:chOff x="0" y="0"/>
          <a:chExt cx="0" cy="0"/>
        </a:xfrm>
      </p:grpSpPr>
      <p:sp>
        <p:nvSpPr>
          <p:cNvPr id="10" name="Picture Placeholder 15"/>
          <p:cNvSpPr>
            <a:spLocks noGrp="1"/>
          </p:cNvSpPr>
          <p:nvPr>
            <p:ph type="pic" sz="quarter" idx="18"/>
          </p:nvPr>
        </p:nvSpPr>
        <p:spPr>
          <a:xfrm>
            <a:off x="294971" y="384048"/>
            <a:ext cx="5659324" cy="5724144"/>
          </a:xfrm>
          <a:solidFill>
            <a:schemeClr val="bg1">
              <a:lumMod val="75000"/>
            </a:schemeClr>
          </a:solidFill>
        </p:spPr>
        <p:txBody>
          <a:bodyPr/>
          <a:lstStyle>
            <a:lvl1pPr algn="ctr">
              <a:defRPr b="0">
                <a:solidFill>
                  <a:schemeClr val="bg2"/>
                </a:solidFill>
              </a:defRPr>
            </a:lvl1pPr>
          </a:lstStyle>
          <a:p>
            <a:r>
              <a:rPr lang="en-US"/>
              <a:t>Click icon to add picture</a:t>
            </a:r>
          </a:p>
        </p:txBody>
      </p:sp>
      <p:sp>
        <p:nvSpPr>
          <p:cNvPr id="8" name="Rectangle 7"/>
          <p:cNvSpPr/>
          <p:nvPr userDrawn="1"/>
        </p:nvSpPr>
        <p:spPr>
          <a:xfrm>
            <a:off x="6125789" y="384048"/>
            <a:ext cx="2729484" cy="57241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Open Sans" panose="020B0606030504020204" pitchFamily="34" charset="0"/>
              <a:cs typeface="Open Sans" panose="020B0606030504020204" pitchFamily="34" charset="0"/>
            </a:endParaRPr>
          </a:p>
        </p:txBody>
      </p:sp>
      <p:sp>
        <p:nvSpPr>
          <p:cNvPr id="9" name="Text Placeholder 8"/>
          <p:cNvSpPr>
            <a:spLocks noGrp="1"/>
          </p:cNvSpPr>
          <p:nvPr>
            <p:ph type="body" sz="quarter" idx="25" hasCustomPrompt="1"/>
          </p:nvPr>
        </p:nvSpPr>
        <p:spPr>
          <a:xfrm>
            <a:off x="6356584" y="2355601"/>
            <a:ext cx="2254177" cy="1665288"/>
          </a:xfrm>
        </p:spPr>
        <p:txBody>
          <a:bodyPr anchor="ctr">
            <a:noAutofit/>
          </a:bodyPr>
          <a:lstStyle>
            <a:lvl1pPr algn="ctr">
              <a:lnSpc>
                <a:spcPct val="90000"/>
              </a:lnSpc>
              <a:spcBef>
                <a:spcPts val="0"/>
              </a:spcBef>
              <a:defRPr sz="2701" b="1" baseline="0">
                <a:solidFill>
                  <a:schemeClr val="bg1"/>
                </a:solidFill>
                <a:latin typeface="Domaine Display Bold" panose="020A0803080505060203" pitchFamily="18" charset="0"/>
              </a:defRPr>
            </a:lvl1pPr>
          </a:lstStyle>
          <a:p>
            <a:pPr lvl="0"/>
            <a:r>
              <a:rPr lang="en-US"/>
              <a:t>Main key </a:t>
            </a:r>
            <a:br>
              <a:rPr lang="en-US"/>
            </a:br>
            <a:r>
              <a:rPr lang="en-US"/>
              <a:t>point here</a:t>
            </a:r>
          </a:p>
        </p:txBody>
      </p:sp>
    </p:spTree>
    <p:extLst>
      <p:ext uri="{BB962C8B-B14F-4D97-AF65-F5344CB8AC3E}">
        <p14:creationId xmlns:p14="http://schemas.microsoft.com/office/powerpoint/2010/main" val="3192194299"/>
      </p:ext>
    </p:extLst>
  </p:cSld>
  <p:clrMapOvr>
    <a:masterClrMapping/>
  </p:clrMapOvr>
  <p:extLst>
    <p:ext uri="{DCECCB84-F9BA-43D5-87BE-67443E8EF086}">
      <p15:sldGuideLst xmlns:p15="http://schemas.microsoft.com/office/powerpoint/2012/main"/>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Key point righ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D9FBB05-3357-4780-A462-E1632F9687CD}"/>
              </a:ext>
            </a:extLst>
          </p:cNvPr>
          <p:cNvSpPr/>
          <p:nvPr userDrawn="1"/>
        </p:nvSpPr>
        <p:spPr>
          <a:xfrm>
            <a:off x="294971" y="384048"/>
            <a:ext cx="5659280" cy="5724144"/>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05794" tIns="137196" rIns="205794" bIns="34299" numCol="1" spcCol="0" rtlCol="0" fromWordArt="0" anchor="t" anchorCtr="0" forceAA="0" compatLnSpc="1">
            <a:prstTxWarp prst="textNoShape">
              <a:avLst/>
            </a:prstTxWarp>
            <a:noAutofit/>
          </a:bodyPr>
          <a:lstStyle/>
          <a:p>
            <a:pPr algn="ctr"/>
            <a:endParaRPr lang="en-US" sz="1050" b="1">
              <a:solidFill>
                <a:schemeClr val="accent5"/>
              </a:solidFill>
            </a:endParaRPr>
          </a:p>
        </p:txBody>
      </p:sp>
      <p:sp>
        <p:nvSpPr>
          <p:cNvPr id="4" name="Rectangle 3">
            <a:extLst>
              <a:ext uri="{FF2B5EF4-FFF2-40B4-BE49-F238E27FC236}">
                <a16:creationId xmlns:a16="http://schemas.microsoft.com/office/drawing/2014/main" id="{794A32FE-2810-42A8-B752-E7BE219BE9D4}"/>
              </a:ext>
            </a:extLst>
          </p:cNvPr>
          <p:cNvSpPr/>
          <p:nvPr userDrawn="1"/>
        </p:nvSpPr>
        <p:spPr>
          <a:xfrm>
            <a:off x="6125789" y="384048"/>
            <a:ext cx="2729484" cy="57241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Open Sans" panose="020B0606030504020204" pitchFamily="34" charset="0"/>
              <a:cs typeface="Open Sans" panose="020B0606030504020204" pitchFamily="34" charset="0"/>
            </a:endParaRPr>
          </a:p>
        </p:txBody>
      </p:sp>
      <p:sp>
        <p:nvSpPr>
          <p:cNvPr id="5" name="Text Placeholder 8">
            <a:extLst>
              <a:ext uri="{FF2B5EF4-FFF2-40B4-BE49-F238E27FC236}">
                <a16:creationId xmlns:a16="http://schemas.microsoft.com/office/drawing/2014/main" id="{9E36B78F-9812-4688-A185-63B8EC84F689}"/>
              </a:ext>
            </a:extLst>
          </p:cNvPr>
          <p:cNvSpPr>
            <a:spLocks noGrp="1"/>
          </p:cNvSpPr>
          <p:nvPr>
            <p:ph type="body" sz="quarter" idx="25" hasCustomPrompt="1"/>
          </p:nvPr>
        </p:nvSpPr>
        <p:spPr>
          <a:xfrm>
            <a:off x="6356584" y="2355601"/>
            <a:ext cx="2254177" cy="1665288"/>
          </a:xfrm>
        </p:spPr>
        <p:txBody>
          <a:bodyPr anchor="ctr">
            <a:noAutofit/>
          </a:bodyPr>
          <a:lstStyle>
            <a:lvl1pPr algn="ctr">
              <a:lnSpc>
                <a:spcPct val="90000"/>
              </a:lnSpc>
              <a:spcBef>
                <a:spcPts val="0"/>
              </a:spcBef>
              <a:defRPr sz="2701" b="1" baseline="0">
                <a:solidFill>
                  <a:schemeClr val="bg1"/>
                </a:solidFill>
                <a:latin typeface="Domaine Display Bold" panose="020A0803080505060203" pitchFamily="18" charset="0"/>
              </a:defRPr>
            </a:lvl1pPr>
          </a:lstStyle>
          <a:p>
            <a:pPr lvl="0"/>
            <a:r>
              <a:rPr lang="en-US"/>
              <a:t>Main key </a:t>
            </a:r>
            <a:br>
              <a:rPr lang="en-US"/>
            </a:br>
            <a:r>
              <a:rPr lang="en-US"/>
              <a:t>point here</a:t>
            </a:r>
          </a:p>
        </p:txBody>
      </p:sp>
    </p:spTree>
    <p:extLst>
      <p:ext uri="{BB962C8B-B14F-4D97-AF65-F5344CB8AC3E}">
        <p14:creationId xmlns:p14="http://schemas.microsoft.com/office/powerpoint/2010/main" val="13552916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ver B">
    <p:bg>
      <p:bgPr>
        <a:solidFill>
          <a:schemeClr val="accent2"/>
        </a:solidFill>
        <a:effectLst/>
      </p:bgPr>
    </p:bg>
    <p:spTree>
      <p:nvGrpSpPr>
        <p:cNvPr id="1" name=""/>
        <p:cNvGrpSpPr/>
        <p:nvPr/>
      </p:nvGrpSpPr>
      <p:grpSpPr>
        <a:xfrm>
          <a:off x="0" y="0"/>
          <a:ext cx="0" cy="0"/>
          <a:chOff x="0" y="0"/>
          <a:chExt cx="0" cy="0"/>
        </a:xfrm>
      </p:grpSpPr>
      <p:sp>
        <p:nvSpPr>
          <p:cNvPr id="8" name="Rectangle 7"/>
          <p:cNvSpPr/>
          <p:nvPr userDrawn="1"/>
        </p:nvSpPr>
        <p:spPr>
          <a:xfrm>
            <a:off x="-1" y="4114800"/>
            <a:ext cx="9144001" cy="2743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6" name="Picture Placeholder 5"/>
          <p:cNvSpPr>
            <a:spLocks noGrp="1"/>
          </p:cNvSpPr>
          <p:nvPr>
            <p:ph type="pic" sz="quarter" idx="10" hasCustomPrompt="1"/>
          </p:nvPr>
        </p:nvSpPr>
        <p:spPr>
          <a:xfrm>
            <a:off x="0" y="15"/>
            <a:ext cx="9144000" cy="4350553"/>
          </a:xfrm>
          <a:solidFill>
            <a:schemeClr val="bg2"/>
          </a:solidFill>
        </p:spPr>
        <p:txBody>
          <a:bodyPr anchor="ctr"/>
          <a:lstStyle>
            <a:lvl1pPr algn="ctr">
              <a:defRPr sz="7202" b="1">
                <a:solidFill>
                  <a:schemeClr val="bg2">
                    <a:lumMod val="20000"/>
                    <a:lumOff val="80000"/>
                  </a:schemeClr>
                </a:solidFill>
                <a:latin typeface="Open Sans Bold"/>
                <a:cs typeface="Open Sans Bold"/>
              </a:defRPr>
            </a:lvl1pPr>
          </a:lstStyle>
          <a:p>
            <a:r>
              <a:rPr lang="en-US"/>
              <a:t>IMAGE</a:t>
            </a:r>
          </a:p>
        </p:txBody>
      </p:sp>
      <p:sp>
        <p:nvSpPr>
          <p:cNvPr id="2" name="Title 1"/>
          <p:cNvSpPr>
            <a:spLocks noGrp="1"/>
          </p:cNvSpPr>
          <p:nvPr>
            <p:ph type="ctrTitle" hasCustomPrompt="1"/>
          </p:nvPr>
        </p:nvSpPr>
        <p:spPr bwMode="white">
          <a:xfrm>
            <a:off x="2026911" y="4548186"/>
            <a:ext cx="5097090" cy="1215588"/>
          </a:xfrm>
        </p:spPr>
        <p:txBody>
          <a:bodyPr anchor="b"/>
          <a:lstStyle>
            <a:lvl1pPr algn="ctr">
              <a:lnSpc>
                <a:spcPct val="80000"/>
              </a:lnSpc>
              <a:defRPr sz="4400" b="1" i="0" cap="none" baseline="0">
                <a:solidFill>
                  <a:srgbClr val="FFFFFF"/>
                </a:solidFill>
                <a:latin typeface="Domaine Display Bold" panose="020A0803080505060203" pitchFamily="18" charset="0"/>
                <a:ea typeface="Domaine Display Bold" panose="020A0803080505060203" pitchFamily="18" charset="0"/>
                <a:cs typeface="Domaine Display Bold" panose="020A0803080505060203" pitchFamily="18" charset="0"/>
              </a:defRPr>
            </a:lvl1pPr>
          </a:lstStyle>
          <a:p>
            <a:r>
              <a:rPr lang="en-US"/>
              <a:t>Presentation </a:t>
            </a:r>
            <a:br>
              <a:rPr lang="en-US"/>
            </a:br>
            <a:r>
              <a:rPr lang="en-US"/>
              <a:t>title</a:t>
            </a:r>
          </a:p>
        </p:txBody>
      </p:sp>
      <p:sp>
        <p:nvSpPr>
          <p:cNvPr id="3" name="Subtitle 2"/>
          <p:cNvSpPr>
            <a:spLocks noGrp="1"/>
          </p:cNvSpPr>
          <p:nvPr>
            <p:ph type="subTitle" idx="1" hasCustomPrompt="1"/>
          </p:nvPr>
        </p:nvSpPr>
        <p:spPr bwMode="white">
          <a:xfrm>
            <a:off x="2627276" y="5821809"/>
            <a:ext cx="3896359" cy="335328"/>
          </a:xfrm>
        </p:spPr>
        <p:txBody>
          <a:bodyPr anchor="t">
            <a:normAutofit/>
          </a:bodyPr>
          <a:lstStyle>
            <a:lvl1pPr marL="0" indent="0" algn="ctr">
              <a:buNone/>
              <a:defRPr sz="1400" b="0" cap="none" spc="0" baseline="0">
                <a:solidFill>
                  <a:srgbClr val="FFFFFF"/>
                </a:solidFill>
                <a:latin typeface="+mn-lt"/>
                <a:cs typeface="Open Sans Light"/>
              </a:defRPr>
            </a:lvl1pPr>
            <a:lvl2pPr marL="342660" indent="0" algn="ctr">
              <a:buNone/>
              <a:defRPr>
                <a:solidFill>
                  <a:schemeClr val="tx1">
                    <a:tint val="75000"/>
                  </a:schemeClr>
                </a:solidFill>
              </a:defRPr>
            </a:lvl2pPr>
            <a:lvl3pPr marL="685318" indent="0" algn="ctr">
              <a:buNone/>
              <a:defRPr>
                <a:solidFill>
                  <a:schemeClr val="tx1">
                    <a:tint val="75000"/>
                  </a:schemeClr>
                </a:solidFill>
              </a:defRPr>
            </a:lvl3pPr>
            <a:lvl4pPr marL="1027980" indent="0" algn="ctr">
              <a:buNone/>
              <a:defRPr>
                <a:solidFill>
                  <a:schemeClr val="tx1">
                    <a:tint val="75000"/>
                  </a:schemeClr>
                </a:solidFill>
              </a:defRPr>
            </a:lvl4pPr>
            <a:lvl5pPr marL="1370637" indent="0" algn="ctr">
              <a:buNone/>
              <a:defRPr>
                <a:solidFill>
                  <a:schemeClr val="tx1">
                    <a:tint val="75000"/>
                  </a:schemeClr>
                </a:solidFill>
              </a:defRPr>
            </a:lvl5pPr>
            <a:lvl6pPr marL="1713298" indent="0" algn="ctr">
              <a:buNone/>
              <a:defRPr>
                <a:solidFill>
                  <a:schemeClr val="tx1">
                    <a:tint val="75000"/>
                  </a:schemeClr>
                </a:solidFill>
              </a:defRPr>
            </a:lvl6pPr>
            <a:lvl7pPr marL="2055958" indent="0" algn="ctr">
              <a:buNone/>
              <a:defRPr>
                <a:solidFill>
                  <a:schemeClr val="tx1">
                    <a:tint val="75000"/>
                  </a:schemeClr>
                </a:solidFill>
              </a:defRPr>
            </a:lvl7pPr>
            <a:lvl8pPr marL="2398614" indent="0" algn="ctr">
              <a:buNone/>
              <a:defRPr>
                <a:solidFill>
                  <a:schemeClr val="tx1">
                    <a:tint val="75000"/>
                  </a:schemeClr>
                </a:solidFill>
              </a:defRPr>
            </a:lvl8pPr>
            <a:lvl9pPr marL="2741277" indent="0" algn="ctr">
              <a:buNone/>
              <a:defRPr>
                <a:solidFill>
                  <a:schemeClr val="tx1">
                    <a:tint val="75000"/>
                  </a:schemeClr>
                </a:solidFill>
              </a:defRPr>
            </a:lvl9pPr>
          </a:lstStyle>
          <a:p>
            <a:r>
              <a:rPr lang="en-US"/>
              <a:t>Presentation subtitle</a:t>
            </a:r>
          </a:p>
        </p:txBody>
      </p:sp>
      <p:sp>
        <p:nvSpPr>
          <p:cNvPr id="9" name="Text Placeholder 7"/>
          <p:cNvSpPr>
            <a:spLocks noGrp="1"/>
          </p:cNvSpPr>
          <p:nvPr>
            <p:ph type="body" sz="quarter" idx="11" hasCustomPrompt="1"/>
          </p:nvPr>
        </p:nvSpPr>
        <p:spPr>
          <a:xfrm>
            <a:off x="354406" y="6173393"/>
            <a:ext cx="1772111" cy="431800"/>
          </a:xfrm>
        </p:spPr>
        <p:txBody>
          <a:bodyPr anchor="b"/>
          <a:lstStyle>
            <a:lvl1pPr>
              <a:defRPr sz="900" baseline="0">
                <a:solidFill>
                  <a:srgbClr val="FFFFFF"/>
                </a:solidFill>
                <a:latin typeface="+mn-lt"/>
              </a:defRPr>
            </a:lvl1pPr>
          </a:lstStyle>
          <a:p>
            <a:pPr lvl="0"/>
            <a:r>
              <a:rPr lang="tr-TR"/>
              <a:t>©2017 </a:t>
            </a:r>
            <a:r>
              <a:rPr lang="tr-TR" err="1"/>
              <a:t>Aetna</a:t>
            </a:r>
            <a:r>
              <a:rPr lang="tr-TR"/>
              <a:t> </a:t>
            </a:r>
            <a:r>
              <a:rPr lang="tr-TR" err="1"/>
              <a:t>Inc</a:t>
            </a:r>
            <a:r>
              <a:rPr lang="tr-TR"/>
              <a:t>.</a:t>
            </a:r>
          </a:p>
        </p:txBody>
      </p:sp>
      <p:sp>
        <p:nvSpPr>
          <p:cNvPr id="11" name="Text Placeholder 7"/>
          <p:cNvSpPr>
            <a:spLocks noGrp="1"/>
          </p:cNvSpPr>
          <p:nvPr>
            <p:ph type="body" sz="quarter" idx="12" hasCustomPrompt="1"/>
          </p:nvPr>
        </p:nvSpPr>
        <p:spPr>
          <a:xfrm>
            <a:off x="7044262" y="6173393"/>
            <a:ext cx="1772111" cy="431800"/>
          </a:xfrm>
        </p:spPr>
        <p:txBody>
          <a:bodyPr anchor="b"/>
          <a:lstStyle>
            <a:lvl1pPr algn="r">
              <a:defRPr sz="900" baseline="0">
                <a:solidFill>
                  <a:srgbClr val="FFFFFF"/>
                </a:solidFill>
                <a:latin typeface="+mn-lt"/>
              </a:defRPr>
            </a:lvl1pPr>
          </a:lstStyle>
          <a:p>
            <a:pPr lvl="0"/>
            <a:r>
              <a:rPr lang="en-US"/>
              <a:t>Date</a:t>
            </a:r>
          </a:p>
        </p:txBody>
      </p:sp>
      <p:pic>
        <p:nvPicPr>
          <p:cNvPr id="12" name="Picture 1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113095" y="6292904"/>
            <a:ext cx="926409" cy="232776"/>
          </a:xfrm>
          <a:prstGeom prst="rect">
            <a:avLst/>
          </a:prstGeom>
        </p:spPr>
      </p:pic>
    </p:spTree>
    <p:extLst>
      <p:ext uri="{BB962C8B-B14F-4D97-AF65-F5344CB8AC3E}">
        <p14:creationId xmlns:p14="http://schemas.microsoft.com/office/powerpoint/2010/main" val="36896121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Title and Content without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649224"/>
            <a:ext cx="7250794" cy="713232"/>
          </a:xfrm>
        </p:spPr>
        <p:txBody>
          <a:bodyPr/>
          <a:lstStyle>
            <a:lvl1pPr>
              <a:defRPr>
                <a:solidFill>
                  <a:schemeClr val="tx2"/>
                </a:solidFill>
              </a:defRPr>
            </a:lvl1pPr>
          </a:lstStyle>
          <a:p>
            <a:r>
              <a:rPr lang="en-US"/>
              <a:t>Click to add title for one column layout</a:t>
            </a:r>
          </a:p>
        </p:txBody>
      </p:sp>
      <p:sp>
        <p:nvSpPr>
          <p:cNvPr id="3" name="Content Placeholder 2"/>
          <p:cNvSpPr>
            <a:spLocks noGrp="1"/>
          </p:cNvSpPr>
          <p:nvPr>
            <p:ph idx="1" hasCustomPrompt="1"/>
          </p:nvPr>
        </p:nvSpPr>
        <p:spPr bwMode="gray">
          <a:xfrm>
            <a:off x="418447" y="1773936"/>
            <a:ext cx="6441339" cy="3977640"/>
          </a:xfrm>
        </p:spPr>
        <p:txBody>
          <a:bodyPr/>
          <a:lstStyle>
            <a:lvl1pPr>
              <a:defRPr sz="1200" cap="none" baseline="0">
                <a:solidFill>
                  <a:schemeClr val="tx2"/>
                </a:solidFill>
              </a:defRPr>
            </a:lvl1pPr>
            <a:lvl2pPr marL="128622" indent="-128622">
              <a:defRPr sz="1200">
                <a:solidFill>
                  <a:schemeClr val="tx2"/>
                </a:solidFill>
              </a:defRPr>
            </a:lvl2pPr>
            <a:lvl3pPr marL="260817" indent="-132195">
              <a:spcBef>
                <a:spcPts val="450"/>
              </a:spcBef>
              <a:defRPr sz="1200" baseline="0">
                <a:solidFill>
                  <a:schemeClr val="tx2"/>
                </a:solidFill>
              </a:defRPr>
            </a:lvl3pPr>
            <a:lvl4pPr marL="382293" indent="-121476">
              <a:spcBef>
                <a:spcPts val="450"/>
              </a:spcBef>
              <a:defRPr sz="1200" baseline="0">
                <a:solidFill>
                  <a:schemeClr val="tx2"/>
                </a:solidFill>
              </a:defRPr>
            </a:lvl4pPr>
            <a:lvl5pPr marL="512105" indent="-129813">
              <a:spcBef>
                <a:spcPts val="450"/>
              </a:spcBef>
              <a:defRPr sz="1200">
                <a:solidFill>
                  <a:schemeClr val="tx2"/>
                </a:solidFill>
              </a:defRPr>
            </a:lvl5pPr>
            <a:lvl6pPr marL="643109" indent="-131004">
              <a:defRPr/>
            </a:lvl6pPr>
            <a:lvl7pPr marL="772922" indent="-129813">
              <a:spcBef>
                <a:spcPts val="450"/>
              </a:spcBef>
              <a:buFont typeface="Arial" panose="020B0604020202020204" pitchFamily="34" charset="0"/>
              <a:buChar char="–"/>
              <a:defRPr sz="1200" baseline="0">
                <a:solidFill>
                  <a:schemeClr val="tx2"/>
                </a:solidFill>
              </a:defRPr>
            </a:lvl7pPr>
            <a:lvl8pPr marL="902734" indent="-131004">
              <a:spcBef>
                <a:spcPts val="450"/>
              </a:spcBef>
              <a:buFont typeface="Arial" panose="020B0604020202020204" pitchFamily="34" charset="0"/>
              <a:buChar char="•"/>
              <a:defRPr sz="1200">
                <a:solidFill>
                  <a:schemeClr val="tx2"/>
                </a:solidFill>
              </a:defRPr>
            </a:lvl8pPr>
            <a:lvl9pPr marL="1033738" indent="-131004">
              <a:spcBef>
                <a:spcPts val="450"/>
              </a:spcBef>
              <a:buFont typeface="Arial" panose="020B0604020202020204" pitchFamily="34" charset="0"/>
              <a:buChar char="–"/>
              <a:defRPr sz="1200" baseline="0">
                <a:solidFill>
                  <a:schemeClr val="tx2"/>
                </a:solidFill>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Tree>
    <p:extLst>
      <p:ext uri="{BB962C8B-B14F-4D97-AF65-F5344CB8AC3E}">
        <p14:creationId xmlns:p14="http://schemas.microsoft.com/office/powerpoint/2010/main" val="2979878400"/>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649224"/>
            <a:ext cx="7250794" cy="713232"/>
          </a:xfrm>
        </p:spPr>
        <p:txBody>
          <a:bodyPr/>
          <a:lstStyle>
            <a:lvl1pPr>
              <a:defRPr>
                <a:solidFill>
                  <a:schemeClr val="tx2"/>
                </a:solidFill>
              </a:defRPr>
            </a:lvl1pPr>
          </a:lstStyle>
          <a:p>
            <a:r>
              <a:rPr lang="en-US"/>
              <a:t>Click to add title for one column layout</a:t>
            </a:r>
          </a:p>
        </p:txBody>
      </p:sp>
      <p:sp>
        <p:nvSpPr>
          <p:cNvPr id="9" name="Content Placeholder 2"/>
          <p:cNvSpPr>
            <a:spLocks noGrp="1"/>
          </p:cNvSpPr>
          <p:nvPr>
            <p:ph idx="1" hasCustomPrompt="1"/>
          </p:nvPr>
        </p:nvSpPr>
        <p:spPr bwMode="gray">
          <a:xfrm>
            <a:off x="418447" y="1774880"/>
            <a:ext cx="6441339" cy="3978221"/>
          </a:xfrm>
        </p:spPr>
        <p:txBody>
          <a:bodyPr/>
          <a:lstStyle>
            <a:lvl1pPr>
              <a:defRPr sz="1500" b="1" cap="none" baseline="0">
                <a:solidFill>
                  <a:schemeClr val="tx2"/>
                </a:solidFill>
              </a:defRPr>
            </a:lvl1pPr>
            <a:lvl2pPr marL="0" indent="0">
              <a:buFontTx/>
              <a:buNone/>
              <a:defRPr sz="1200">
                <a:solidFill>
                  <a:schemeClr val="tx2"/>
                </a:solidFill>
              </a:defRPr>
            </a:lvl2pPr>
            <a:lvl3pPr marL="129813" indent="-129813">
              <a:spcBef>
                <a:spcPts val="900"/>
              </a:spcBef>
              <a:buFont typeface="Arial" panose="020B0604020202020204" pitchFamily="34" charset="0"/>
              <a:buChar char="•"/>
              <a:defRPr sz="1200">
                <a:solidFill>
                  <a:schemeClr val="tx2"/>
                </a:solidFill>
              </a:defRPr>
            </a:lvl3pPr>
            <a:lvl4pPr marL="260817" indent="-131004">
              <a:spcBef>
                <a:spcPts val="450"/>
              </a:spcBef>
              <a:buFont typeface="Arial" panose="020B0604020202020204" pitchFamily="34" charset="0"/>
              <a:buChar char="–"/>
              <a:defRPr sz="1200">
                <a:solidFill>
                  <a:schemeClr val="tx2"/>
                </a:solidFill>
              </a:defRPr>
            </a:lvl4pPr>
            <a:lvl5pPr marL="382293" indent="-121476">
              <a:spcBef>
                <a:spcPts val="450"/>
              </a:spcBef>
              <a:buFont typeface="Arial" panose="020B0604020202020204" pitchFamily="34" charset="0"/>
              <a:buChar char="•"/>
              <a:defRPr sz="1200">
                <a:solidFill>
                  <a:schemeClr val="tx2"/>
                </a:solidFill>
              </a:defRPr>
            </a:lvl5pPr>
            <a:lvl6pPr marL="512105" indent="-129813">
              <a:buFont typeface="Arial" panose="020B0604020202020204" pitchFamily="34" charset="0"/>
              <a:buChar char="–"/>
              <a:defRPr baseline="0"/>
            </a:lvl6pPr>
            <a:lvl7pPr marL="643109" indent="-131004">
              <a:spcBef>
                <a:spcPts val="450"/>
              </a:spcBef>
              <a:buFont typeface="Arial" panose="020B0604020202020204" pitchFamily="34" charset="0"/>
              <a:buChar char="•"/>
              <a:defRPr sz="1200" baseline="0">
                <a:solidFill>
                  <a:schemeClr val="tx2"/>
                </a:solidFill>
              </a:defRPr>
            </a:lvl7pPr>
            <a:lvl8pPr marL="772922" indent="-129813">
              <a:spcBef>
                <a:spcPts val="450"/>
              </a:spcBef>
              <a:buFont typeface="Arial" panose="020B0604020202020204" pitchFamily="34" charset="0"/>
              <a:buChar char="–"/>
              <a:defRPr sz="1200" baseline="0">
                <a:solidFill>
                  <a:schemeClr val="tx2"/>
                </a:solidFill>
              </a:defRPr>
            </a:lvl8pPr>
            <a:lvl9pPr marL="902734" indent="-129813">
              <a:spcBef>
                <a:spcPts val="450"/>
              </a:spcBef>
              <a:buFont typeface="Arial" panose="020B0604020202020204" pitchFamily="34" charset="0"/>
              <a:buChar char="•"/>
              <a:defRPr sz="1200" baseline="0">
                <a:solidFill>
                  <a:schemeClr val="tx2"/>
                </a:solidFill>
              </a:defRPr>
            </a:lvl9pPr>
          </a:lstStyle>
          <a:p>
            <a:pPr lvl="0"/>
            <a:r>
              <a:rPr lang="en-US"/>
              <a:t>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Tree>
    <p:extLst>
      <p:ext uri="{BB962C8B-B14F-4D97-AF65-F5344CB8AC3E}">
        <p14:creationId xmlns:p14="http://schemas.microsoft.com/office/powerpoint/2010/main" val="563365940"/>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649224"/>
            <a:ext cx="7250794" cy="713232"/>
          </a:xfrm>
        </p:spPr>
        <p:txBody>
          <a:bodyPr/>
          <a:lstStyle/>
          <a:p>
            <a:r>
              <a:rPr lang="en-US"/>
              <a:t>Click to add title for two column layout</a:t>
            </a:r>
          </a:p>
        </p:txBody>
      </p:sp>
      <p:sp>
        <p:nvSpPr>
          <p:cNvPr id="8" name="Content Placeholder 2"/>
          <p:cNvSpPr>
            <a:spLocks noGrp="1"/>
          </p:cNvSpPr>
          <p:nvPr>
            <p:ph idx="15" hasCustomPrompt="1"/>
          </p:nvPr>
        </p:nvSpPr>
        <p:spPr bwMode="gray">
          <a:xfrm>
            <a:off x="418447" y="1773937"/>
            <a:ext cx="3772883" cy="3974607"/>
          </a:xfrm>
        </p:spPr>
        <p:txBody>
          <a:bodyPr/>
          <a:lstStyle>
            <a:lvl1pPr>
              <a:defRPr sz="1500" b="1" cap="none" baseline="0">
                <a:solidFill>
                  <a:schemeClr val="tx2"/>
                </a:solidFill>
              </a:defRPr>
            </a:lvl1pPr>
            <a:lvl2pPr marL="0" indent="0">
              <a:buFontTx/>
              <a:buNone/>
              <a:defRPr sz="1200">
                <a:solidFill>
                  <a:schemeClr val="tx2"/>
                </a:solidFill>
              </a:defRPr>
            </a:lvl2pPr>
            <a:lvl3pPr marL="129813" indent="-129813">
              <a:spcBef>
                <a:spcPts val="900"/>
              </a:spcBef>
              <a:buFont typeface="Arial" panose="020B0604020202020204" pitchFamily="34" charset="0"/>
              <a:buChar char="•"/>
              <a:defRPr sz="1200">
                <a:solidFill>
                  <a:schemeClr val="tx2"/>
                </a:solidFill>
              </a:defRPr>
            </a:lvl3pPr>
            <a:lvl4pPr marL="260817" indent="-131004">
              <a:spcBef>
                <a:spcPts val="450"/>
              </a:spcBef>
              <a:buFont typeface="Arial" panose="020B0604020202020204" pitchFamily="34" charset="0"/>
              <a:buChar char="–"/>
              <a:defRPr sz="1200">
                <a:solidFill>
                  <a:schemeClr val="tx2"/>
                </a:solidFill>
              </a:defRPr>
            </a:lvl4pPr>
            <a:lvl5pPr marL="382293" indent="-121476">
              <a:spcBef>
                <a:spcPts val="450"/>
              </a:spcBef>
              <a:buFont typeface="Arial" panose="020B0604020202020204" pitchFamily="34" charset="0"/>
              <a:buChar char="•"/>
              <a:defRPr sz="1200">
                <a:solidFill>
                  <a:schemeClr val="tx2"/>
                </a:solidFill>
              </a:defRPr>
            </a:lvl5pPr>
            <a:lvl6pPr marL="515678" indent="-128622">
              <a:buFont typeface="Arial" panose="020B0604020202020204" pitchFamily="34" charset="0"/>
              <a:buChar char="–"/>
              <a:defRPr/>
            </a:lvl6pPr>
            <a:lvl7pPr marL="645491" indent="-129813">
              <a:spcBef>
                <a:spcPts val="450"/>
              </a:spcBef>
              <a:buFont typeface="Arial" panose="020B0604020202020204" pitchFamily="34" charset="0"/>
              <a:buChar char="•"/>
              <a:defRPr sz="1200">
                <a:solidFill>
                  <a:schemeClr val="tx2"/>
                </a:solidFill>
              </a:defRPr>
            </a:lvl7pPr>
            <a:lvl8pPr marL="772922" indent="-129813">
              <a:spcBef>
                <a:spcPts val="450"/>
              </a:spcBef>
              <a:buFont typeface="Arial" panose="020B0604020202020204" pitchFamily="34" charset="0"/>
              <a:buChar char="–"/>
              <a:defRPr sz="1200">
                <a:solidFill>
                  <a:schemeClr val="tx2"/>
                </a:solidFill>
              </a:defRPr>
            </a:lvl8pPr>
            <a:lvl9pPr marL="902734" indent="-129813">
              <a:spcBef>
                <a:spcPts val="450"/>
              </a:spcBef>
              <a:buFont typeface="Arial" panose="020B0604020202020204" pitchFamily="34" charset="0"/>
              <a:buChar char="•"/>
              <a:defRPr sz="1200" baseline="0">
                <a:solidFill>
                  <a:schemeClr val="tx2"/>
                </a:solidFill>
              </a:defRPr>
            </a:lvl9pPr>
          </a:lstStyle>
          <a:p>
            <a:pPr lvl="0"/>
            <a:r>
              <a:rPr lang="en-US"/>
              <a:t>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p:txBody>
      </p:sp>
      <p:sp>
        <p:nvSpPr>
          <p:cNvPr id="5" name="Content Placeholder 2"/>
          <p:cNvSpPr>
            <a:spLocks noGrp="1"/>
          </p:cNvSpPr>
          <p:nvPr>
            <p:ph idx="16" hasCustomPrompt="1"/>
          </p:nvPr>
        </p:nvSpPr>
        <p:spPr bwMode="gray">
          <a:xfrm>
            <a:off x="4794990" y="1773937"/>
            <a:ext cx="3772883" cy="3974607"/>
          </a:xfrm>
        </p:spPr>
        <p:txBody>
          <a:bodyPr/>
          <a:lstStyle>
            <a:lvl1pPr>
              <a:defRPr sz="1500" b="1" cap="none" baseline="0">
                <a:solidFill>
                  <a:schemeClr val="tx2"/>
                </a:solidFill>
              </a:defRPr>
            </a:lvl1pPr>
            <a:lvl2pPr marL="0" indent="0">
              <a:buFontTx/>
              <a:buNone/>
              <a:defRPr sz="1200">
                <a:solidFill>
                  <a:schemeClr val="tx2"/>
                </a:solidFill>
              </a:defRPr>
            </a:lvl2pPr>
            <a:lvl3pPr marL="129813" indent="-129813">
              <a:spcBef>
                <a:spcPts val="900"/>
              </a:spcBef>
              <a:buFont typeface="Arial" panose="020B0604020202020204" pitchFamily="34" charset="0"/>
              <a:buChar char="•"/>
              <a:defRPr sz="1200">
                <a:solidFill>
                  <a:schemeClr val="tx2"/>
                </a:solidFill>
              </a:defRPr>
            </a:lvl3pPr>
            <a:lvl4pPr marL="260817" indent="-131004">
              <a:spcBef>
                <a:spcPts val="450"/>
              </a:spcBef>
              <a:buFont typeface="Arial" panose="020B0604020202020204" pitchFamily="34" charset="0"/>
              <a:buChar char="–"/>
              <a:defRPr sz="1200">
                <a:solidFill>
                  <a:schemeClr val="tx2"/>
                </a:solidFill>
              </a:defRPr>
            </a:lvl4pPr>
            <a:lvl5pPr marL="382293" indent="-121476">
              <a:spcBef>
                <a:spcPts val="450"/>
              </a:spcBef>
              <a:buFont typeface="Arial" panose="020B0604020202020204" pitchFamily="34" charset="0"/>
              <a:buChar char="•"/>
              <a:defRPr sz="1200">
                <a:solidFill>
                  <a:schemeClr val="tx2"/>
                </a:solidFill>
              </a:defRPr>
            </a:lvl5pPr>
            <a:lvl6pPr marL="515678" indent="-128622">
              <a:buFont typeface="Arial" panose="020B0604020202020204" pitchFamily="34" charset="0"/>
              <a:buChar char="–"/>
              <a:defRPr/>
            </a:lvl6pPr>
            <a:lvl7pPr marL="645491" indent="-129813">
              <a:spcBef>
                <a:spcPts val="450"/>
              </a:spcBef>
              <a:buFont typeface="Arial" panose="020B0604020202020204" pitchFamily="34" charset="0"/>
              <a:buChar char="•"/>
              <a:defRPr sz="1200">
                <a:solidFill>
                  <a:schemeClr val="tx2"/>
                </a:solidFill>
              </a:defRPr>
            </a:lvl7pPr>
            <a:lvl8pPr marL="772922" indent="-129813">
              <a:spcBef>
                <a:spcPts val="450"/>
              </a:spcBef>
              <a:buFont typeface="Arial" panose="020B0604020202020204" pitchFamily="34" charset="0"/>
              <a:buChar char="–"/>
              <a:defRPr sz="1200">
                <a:solidFill>
                  <a:schemeClr val="tx2"/>
                </a:solidFill>
              </a:defRPr>
            </a:lvl8pPr>
            <a:lvl9pPr marL="902734" indent="-129813">
              <a:spcBef>
                <a:spcPts val="450"/>
              </a:spcBef>
              <a:buFont typeface="Arial" panose="020B0604020202020204" pitchFamily="34" charset="0"/>
              <a:buChar char="•"/>
              <a:defRPr sz="1200" baseline="0">
                <a:solidFill>
                  <a:schemeClr val="tx2"/>
                </a:solidFill>
              </a:defRPr>
            </a:lvl9pPr>
          </a:lstStyle>
          <a:p>
            <a:pPr lvl="0"/>
            <a:r>
              <a:rPr lang="en-US"/>
              <a:t>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p:txBody>
      </p:sp>
    </p:spTree>
    <p:extLst>
      <p:ext uri="{BB962C8B-B14F-4D97-AF65-F5344CB8AC3E}">
        <p14:creationId xmlns:p14="http://schemas.microsoft.com/office/powerpoint/2010/main" val="3730797034"/>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649224"/>
            <a:ext cx="7250794" cy="713232"/>
          </a:xfrm>
        </p:spPr>
        <p:txBody>
          <a:bodyPr/>
          <a:lstStyle>
            <a:lvl1pPr>
              <a:defRPr>
                <a:solidFill>
                  <a:schemeClr val="tx2"/>
                </a:solidFill>
              </a:defRPr>
            </a:lvl1pPr>
          </a:lstStyle>
          <a:p>
            <a:r>
              <a:rPr lang="en-US"/>
              <a:t>Click to add title for three column layout</a:t>
            </a:r>
          </a:p>
        </p:txBody>
      </p:sp>
      <p:sp>
        <p:nvSpPr>
          <p:cNvPr id="8" name="Content Placeholder 2"/>
          <p:cNvSpPr>
            <a:spLocks noGrp="1"/>
          </p:cNvSpPr>
          <p:nvPr>
            <p:ph idx="15" hasCustomPrompt="1"/>
          </p:nvPr>
        </p:nvSpPr>
        <p:spPr bwMode="gray">
          <a:xfrm>
            <a:off x="418447" y="1773936"/>
            <a:ext cx="2595810" cy="3986784"/>
          </a:xfrm>
        </p:spPr>
        <p:txBody>
          <a:bodyPr/>
          <a:lstStyle>
            <a:lvl1pPr>
              <a:defRPr sz="1500" b="1" cap="none" baseline="0">
                <a:solidFill>
                  <a:schemeClr val="tx2"/>
                </a:solidFill>
              </a:defRPr>
            </a:lvl1pPr>
            <a:lvl2pPr marL="0" indent="0">
              <a:buFontTx/>
              <a:buNone/>
              <a:defRPr sz="1200">
                <a:solidFill>
                  <a:schemeClr val="tx2"/>
                </a:solidFill>
              </a:defRPr>
            </a:lvl2pPr>
            <a:lvl3pPr marL="129813" indent="-129813">
              <a:spcBef>
                <a:spcPts val="900"/>
              </a:spcBef>
              <a:buFont typeface="Arial" panose="020B0604020202020204" pitchFamily="34" charset="0"/>
              <a:buChar char="•"/>
              <a:defRPr sz="1200">
                <a:solidFill>
                  <a:schemeClr val="tx2"/>
                </a:solidFill>
              </a:defRPr>
            </a:lvl3pPr>
            <a:lvl4pPr marL="260817" indent="-131004">
              <a:spcBef>
                <a:spcPts val="450"/>
              </a:spcBef>
              <a:buFont typeface="Arial" panose="020B0604020202020204" pitchFamily="34" charset="0"/>
              <a:buChar char="–"/>
              <a:defRPr sz="1200">
                <a:solidFill>
                  <a:schemeClr val="tx2"/>
                </a:solidFill>
              </a:defRPr>
            </a:lvl4pPr>
            <a:lvl5pPr marL="382293" indent="-121476">
              <a:spcBef>
                <a:spcPts val="450"/>
              </a:spcBef>
              <a:buFont typeface="Arial" panose="020B0604020202020204" pitchFamily="34" charset="0"/>
              <a:buChar char="•"/>
              <a:defRPr sz="1200">
                <a:solidFill>
                  <a:schemeClr val="tx2"/>
                </a:solidFill>
              </a:defRPr>
            </a:lvl5pPr>
            <a:lvl6pPr marL="515678" indent="-128622">
              <a:buFont typeface="Arial" panose="020B0604020202020204" pitchFamily="34" charset="0"/>
              <a:buChar char="–"/>
              <a:defRPr/>
            </a:lvl6pPr>
            <a:lvl7pPr marL="643109" indent="-127431">
              <a:spcBef>
                <a:spcPts val="450"/>
              </a:spcBef>
              <a:buFont typeface="Arial" panose="020B0604020202020204" pitchFamily="34" charset="0"/>
              <a:buChar char="•"/>
              <a:defRPr sz="1200">
                <a:solidFill>
                  <a:schemeClr val="tx2"/>
                </a:solidFill>
              </a:defRPr>
            </a:lvl7pPr>
            <a:lvl8pPr marL="772922" indent="-129813">
              <a:spcBef>
                <a:spcPts val="450"/>
              </a:spcBef>
              <a:buFont typeface="Arial" panose="020B0604020202020204" pitchFamily="34" charset="0"/>
              <a:buChar char="–"/>
              <a:defRPr sz="1200">
                <a:solidFill>
                  <a:schemeClr val="tx2"/>
                </a:solidFill>
              </a:defRPr>
            </a:lvl8pPr>
            <a:lvl9pPr marL="902734" indent="-129813">
              <a:spcBef>
                <a:spcPts val="450"/>
              </a:spcBef>
              <a:buFont typeface="Arial" panose="020B0604020202020204" pitchFamily="34" charset="0"/>
              <a:buChar char="•"/>
              <a:defRPr sz="1200" baseline="0">
                <a:solidFill>
                  <a:schemeClr val="tx2"/>
                </a:solidFill>
              </a:defRPr>
            </a:lvl9pPr>
          </a:lstStyle>
          <a:p>
            <a:pPr lvl="0"/>
            <a:r>
              <a:rPr lang="en-US"/>
              <a:t>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p:txBody>
      </p:sp>
      <p:sp>
        <p:nvSpPr>
          <p:cNvPr id="9" name="Content Placeholder 2"/>
          <p:cNvSpPr>
            <a:spLocks noGrp="1"/>
          </p:cNvSpPr>
          <p:nvPr>
            <p:ph idx="16" hasCustomPrompt="1"/>
          </p:nvPr>
        </p:nvSpPr>
        <p:spPr bwMode="gray">
          <a:xfrm>
            <a:off x="3265395" y="1773936"/>
            <a:ext cx="2595810" cy="3986784"/>
          </a:xfrm>
        </p:spPr>
        <p:txBody>
          <a:bodyPr/>
          <a:lstStyle>
            <a:lvl1pPr>
              <a:defRPr sz="1500" b="1" cap="none" baseline="0">
                <a:solidFill>
                  <a:schemeClr val="tx2"/>
                </a:solidFill>
              </a:defRPr>
            </a:lvl1pPr>
            <a:lvl2pPr marL="0" indent="0">
              <a:buFontTx/>
              <a:buNone/>
              <a:defRPr sz="1200">
                <a:solidFill>
                  <a:schemeClr val="tx2"/>
                </a:solidFill>
              </a:defRPr>
            </a:lvl2pPr>
            <a:lvl3pPr marL="129813" indent="-129813">
              <a:spcBef>
                <a:spcPts val="900"/>
              </a:spcBef>
              <a:buFont typeface="Arial" panose="020B0604020202020204" pitchFamily="34" charset="0"/>
              <a:buChar char="•"/>
              <a:defRPr sz="1200">
                <a:solidFill>
                  <a:schemeClr val="tx2"/>
                </a:solidFill>
              </a:defRPr>
            </a:lvl3pPr>
            <a:lvl4pPr marL="260817" indent="-131004">
              <a:spcBef>
                <a:spcPts val="450"/>
              </a:spcBef>
              <a:buFont typeface="Arial" panose="020B0604020202020204" pitchFamily="34" charset="0"/>
              <a:buChar char="–"/>
              <a:defRPr sz="1200">
                <a:solidFill>
                  <a:schemeClr val="tx2"/>
                </a:solidFill>
              </a:defRPr>
            </a:lvl4pPr>
            <a:lvl5pPr marL="382293" indent="-121476">
              <a:spcBef>
                <a:spcPts val="450"/>
              </a:spcBef>
              <a:buFont typeface="Arial" panose="020B0604020202020204" pitchFamily="34" charset="0"/>
              <a:buChar char="•"/>
              <a:defRPr sz="1200">
                <a:solidFill>
                  <a:schemeClr val="tx2"/>
                </a:solidFill>
              </a:defRPr>
            </a:lvl5pPr>
            <a:lvl6pPr marL="515678" indent="-128622">
              <a:buFont typeface="Arial" panose="020B0604020202020204" pitchFamily="34" charset="0"/>
              <a:buChar char="–"/>
              <a:defRPr/>
            </a:lvl6pPr>
            <a:lvl7pPr marL="643109" indent="-127431">
              <a:spcBef>
                <a:spcPts val="450"/>
              </a:spcBef>
              <a:buFont typeface="Arial" panose="020B0604020202020204" pitchFamily="34" charset="0"/>
              <a:buChar char="•"/>
              <a:defRPr sz="1200">
                <a:solidFill>
                  <a:schemeClr val="tx2"/>
                </a:solidFill>
              </a:defRPr>
            </a:lvl7pPr>
            <a:lvl8pPr marL="772922" indent="-129813">
              <a:spcBef>
                <a:spcPts val="450"/>
              </a:spcBef>
              <a:buFont typeface="Arial" panose="020B0604020202020204" pitchFamily="34" charset="0"/>
              <a:buChar char="–"/>
              <a:defRPr sz="1200">
                <a:solidFill>
                  <a:schemeClr val="tx2"/>
                </a:solidFill>
              </a:defRPr>
            </a:lvl8pPr>
            <a:lvl9pPr marL="902734" indent="-129813">
              <a:spcBef>
                <a:spcPts val="450"/>
              </a:spcBef>
              <a:buFont typeface="Arial" panose="020B0604020202020204" pitchFamily="34" charset="0"/>
              <a:buChar char="•"/>
              <a:defRPr sz="1200" baseline="0">
                <a:solidFill>
                  <a:schemeClr val="tx2"/>
                </a:solidFill>
              </a:defRPr>
            </a:lvl9pPr>
          </a:lstStyle>
          <a:p>
            <a:pPr lvl="0"/>
            <a:r>
              <a:rPr lang="en-US"/>
              <a:t>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p:txBody>
      </p:sp>
      <p:sp>
        <p:nvSpPr>
          <p:cNvPr id="10" name="Content Placeholder 2"/>
          <p:cNvSpPr>
            <a:spLocks noGrp="1"/>
          </p:cNvSpPr>
          <p:nvPr>
            <p:ph idx="17" hasCustomPrompt="1"/>
          </p:nvPr>
        </p:nvSpPr>
        <p:spPr bwMode="gray">
          <a:xfrm>
            <a:off x="6112343" y="1773936"/>
            <a:ext cx="2595810" cy="3986784"/>
          </a:xfrm>
        </p:spPr>
        <p:txBody>
          <a:bodyPr/>
          <a:lstStyle>
            <a:lvl1pPr>
              <a:defRPr sz="1500" b="1" cap="none" baseline="0">
                <a:solidFill>
                  <a:schemeClr val="tx2"/>
                </a:solidFill>
              </a:defRPr>
            </a:lvl1pPr>
            <a:lvl2pPr marL="0" indent="0">
              <a:buFontTx/>
              <a:buNone/>
              <a:defRPr sz="1200">
                <a:solidFill>
                  <a:schemeClr val="tx2"/>
                </a:solidFill>
              </a:defRPr>
            </a:lvl2pPr>
            <a:lvl3pPr marL="129813" indent="-129813">
              <a:spcBef>
                <a:spcPts val="900"/>
              </a:spcBef>
              <a:buFont typeface="Arial" panose="020B0604020202020204" pitchFamily="34" charset="0"/>
              <a:buChar char="•"/>
              <a:defRPr sz="1200">
                <a:solidFill>
                  <a:schemeClr val="tx2"/>
                </a:solidFill>
              </a:defRPr>
            </a:lvl3pPr>
            <a:lvl4pPr marL="260817" indent="-131004">
              <a:spcBef>
                <a:spcPts val="450"/>
              </a:spcBef>
              <a:buFont typeface="Arial" panose="020B0604020202020204" pitchFamily="34" charset="0"/>
              <a:buChar char="–"/>
              <a:defRPr sz="1200">
                <a:solidFill>
                  <a:schemeClr val="tx2"/>
                </a:solidFill>
              </a:defRPr>
            </a:lvl4pPr>
            <a:lvl5pPr marL="382293" indent="-121476">
              <a:spcBef>
                <a:spcPts val="450"/>
              </a:spcBef>
              <a:buFont typeface="Arial" panose="020B0604020202020204" pitchFamily="34" charset="0"/>
              <a:buChar char="•"/>
              <a:defRPr sz="1200">
                <a:solidFill>
                  <a:schemeClr val="tx2"/>
                </a:solidFill>
              </a:defRPr>
            </a:lvl5pPr>
            <a:lvl6pPr marL="515678" indent="-128622">
              <a:buFont typeface="Arial" panose="020B0604020202020204" pitchFamily="34" charset="0"/>
              <a:buChar char="–"/>
              <a:defRPr/>
            </a:lvl6pPr>
            <a:lvl7pPr marL="643109" indent="-127431">
              <a:spcBef>
                <a:spcPts val="450"/>
              </a:spcBef>
              <a:buFont typeface="Arial" panose="020B0604020202020204" pitchFamily="34" charset="0"/>
              <a:buChar char="•"/>
              <a:defRPr sz="1200">
                <a:solidFill>
                  <a:schemeClr val="tx2"/>
                </a:solidFill>
              </a:defRPr>
            </a:lvl7pPr>
            <a:lvl8pPr marL="772922" indent="-129813">
              <a:spcBef>
                <a:spcPts val="450"/>
              </a:spcBef>
              <a:buFont typeface="Arial" panose="020B0604020202020204" pitchFamily="34" charset="0"/>
              <a:buChar char="–"/>
              <a:defRPr sz="1200">
                <a:solidFill>
                  <a:schemeClr val="tx2"/>
                </a:solidFill>
              </a:defRPr>
            </a:lvl8pPr>
            <a:lvl9pPr marL="902734" indent="-129813">
              <a:spcBef>
                <a:spcPts val="450"/>
              </a:spcBef>
              <a:buFont typeface="Arial" panose="020B0604020202020204" pitchFamily="34" charset="0"/>
              <a:buChar char="•"/>
              <a:defRPr sz="1200" baseline="0">
                <a:solidFill>
                  <a:schemeClr val="tx2"/>
                </a:solidFill>
              </a:defRPr>
            </a:lvl9pPr>
          </a:lstStyle>
          <a:p>
            <a:pPr lvl="0"/>
            <a:r>
              <a:rPr lang="en-US"/>
              <a:t>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p:txBody>
      </p:sp>
    </p:spTree>
    <p:extLst>
      <p:ext uri="{BB962C8B-B14F-4D97-AF65-F5344CB8AC3E}">
        <p14:creationId xmlns:p14="http://schemas.microsoft.com/office/powerpoint/2010/main" val="1391443892"/>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649224"/>
            <a:ext cx="7250794" cy="713232"/>
          </a:xfrm>
        </p:spPr>
        <p:txBody>
          <a:bodyPr/>
          <a:lstStyle>
            <a:lvl1pPr>
              <a:defRPr>
                <a:solidFill>
                  <a:schemeClr val="tx2"/>
                </a:solidFill>
              </a:defRPr>
            </a:lvl1pPr>
          </a:lstStyle>
          <a:p>
            <a:r>
              <a:rPr lang="en-US"/>
              <a:t>Click to add title for four column layout</a:t>
            </a:r>
          </a:p>
        </p:txBody>
      </p:sp>
      <p:sp>
        <p:nvSpPr>
          <p:cNvPr id="23" name="Content Placeholder 2"/>
          <p:cNvSpPr>
            <a:spLocks noGrp="1"/>
          </p:cNvSpPr>
          <p:nvPr>
            <p:ph sz="half" idx="1" hasCustomPrompt="1"/>
          </p:nvPr>
        </p:nvSpPr>
        <p:spPr bwMode="gray">
          <a:xfrm>
            <a:off x="418447" y="1773936"/>
            <a:ext cx="1879581" cy="3977640"/>
          </a:xfrm>
        </p:spPr>
        <p:txBody>
          <a:bodyPr vert="horz" lIns="0" tIns="0" rIns="0" bIns="0" rtlCol="0">
            <a:noAutofit/>
          </a:bodyPr>
          <a:lstStyle>
            <a:lvl1pPr>
              <a:buClr>
                <a:schemeClr val="tx1"/>
              </a:buClr>
              <a:defRPr lang="en-US" sz="1500" b="1" cap="none" baseline="0" dirty="0" smtClean="0">
                <a:solidFill>
                  <a:schemeClr val="tx2"/>
                </a:solidFill>
              </a:defRPr>
            </a:lvl1pPr>
            <a:lvl2pPr marL="0" indent="0">
              <a:buClr>
                <a:schemeClr val="tx1"/>
              </a:buClr>
              <a:buNone/>
              <a:defRPr lang="en-US" sz="1200" dirty="0" smtClean="0">
                <a:solidFill>
                  <a:schemeClr val="tx2"/>
                </a:solidFill>
              </a:defRPr>
            </a:lvl2pPr>
            <a:lvl3pPr marL="131004" indent="-131004">
              <a:spcBef>
                <a:spcPts val="900"/>
              </a:spcBef>
              <a:buClr>
                <a:schemeClr val="tx1"/>
              </a:buClr>
              <a:buFont typeface="Arial" panose="020B0604020202020204" pitchFamily="34" charset="0"/>
              <a:buChar char="•"/>
              <a:defRPr lang="en-US" sz="1200" dirty="0" smtClean="0">
                <a:solidFill>
                  <a:schemeClr val="tx2"/>
                </a:solidFill>
              </a:defRPr>
            </a:lvl3pPr>
            <a:lvl4pPr marL="260817" indent="-129813">
              <a:buClr>
                <a:schemeClr val="tx1"/>
              </a:buClr>
              <a:buFont typeface="Arial" panose="020B0604020202020204" pitchFamily="34" charset="0"/>
              <a:buChar char="–"/>
              <a:defRPr lang="en-US" sz="1200" dirty="0" smtClean="0">
                <a:solidFill>
                  <a:schemeClr val="tx2"/>
                </a:solidFill>
              </a:defRPr>
            </a:lvl4pPr>
            <a:lvl5pPr marL="383483" indent="-122667">
              <a:buClr>
                <a:schemeClr val="tx1"/>
              </a:buClr>
              <a:buFont typeface="Arial" panose="020B0604020202020204" pitchFamily="34" charset="0"/>
              <a:buChar char="•"/>
              <a:defRPr lang="en-US" sz="1200" dirty="0">
                <a:solidFill>
                  <a:schemeClr val="tx2"/>
                </a:solidFill>
              </a:defRPr>
            </a:lvl5pPr>
            <a:lvl6pPr marL="514487" indent="-131004">
              <a:buClr>
                <a:schemeClr val="tx1"/>
              </a:buClr>
              <a:buFont typeface="Arial" panose="020B0604020202020204" pitchFamily="34" charset="0"/>
              <a:buChar char="–"/>
              <a:defRPr sz="1200">
                <a:solidFill>
                  <a:schemeClr val="tx2"/>
                </a:solidFill>
              </a:defRPr>
            </a:lvl6pPr>
            <a:lvl7pPr marL="645491" indent="-131004">
              <a:buFont typeface="Arial" panose="020B0604020202020204" pitchFamily="34" charset="0"/>
              <a:buChar char="•"/>
              <a:defRPr/>
            </a:lvl7pPr>
            <a:lvl8pPr marL="771731" indent="-126240">
              <a:buFont typeface="Arial" panose="020B0604020202020204" pitchFamily="34" charset="0"/>
              <a:buChar char="–"/>
              <a:defRPr/>
            </a:lvl8pPr>
            <a:lvl9pPr marL="902734" indent="-131004">
              <a:buFont typeface="Arial" panose="020B0604020202020204" pitchFamily="34" charset="0"/>
              <a:buChar char="•"/>
              <a:defRPr/>
            </a:lvl9pPr>
          </a:lstStyle>
          <a:p>
            <a:pPr lvl="0"/>
            <a:r>
              <a:rPr lang="en-US"/>
              <a:t>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p:txBody>
      </p:sp>
      <p:sp>
        <p:nvSpPr>
          <p:cNvPr id="7" name="Content Placeholder 2"/>
          <p:cNvSpPr>
            <a:spLocks noGrp="1"/>
          </p:cNvSpPr>
          <p:nvPr>
            <p:ph sz="half" idx="10" hasCustomPrompt="1"/>
          </p:nvPr>
        </p:nvSpPr>
        <p:spPr bwMode="gray">
          <a:xfrm>
            <a:off x="2558701" y="1773936"/>
            <a:ext cx="1879581" cy="3977640"/>
          </a:xfrm>
        </p:spPr>
        <p:txBody>
          <a:bodyPr vert="horz" lIns="0" tIns="0" rIns="0" bIns="0" rtlCol="0">
            <a:noAutofit/>
          </a:bodyPr>
          <a:lstStyle>
            <a:lvl1pPr>
              <a:buClr>
                <a:schemeClr val="tx1"/>
              </a:buClr>
              <a:defRPr lang="en-US" sz="1500" b="1" cap="none" baseline="0" dirty="0" smtClean="0">
                <a:solidFill>
                  <a:schemeClr val="tx2"/>
                </a:solidFill>
              </a:defRPr>
            </a:lvl1pPr>
            <a:lvl2pPr marL="0" indent="0">
              <a:buClr>
                <a:schemeClr val="tx1"/>
              </a:buClr>
              <a:buNone/>
              <a:defRPr lang="en-US" sz="1200" dirty="0" smtClean="0">
                <a:solidFill>
                  <a:schemeClr val="tx2"/>
                </a:solidFill>
              </a:defRPr>
            </a:lvl2pPr>
            <a:lvl3pPr marL="131004" indent="-131004">
              <a:spcBef>
                <a:spcPts val="900"/>
              </a:spcBef>
              <a:buClr>
                <a:schemeClr val="tx1"/>
              </a:buClr>
              <a:buFont typeface="Arial" panose="020B0604020202020204" pitchFamily="34" charset="0"/>
              <a:buChar char="•"/>
              <a:defRPr lang="en-US" sz="1200" dirty="0" smtClean="0">
                <a:solidFill>
                  <a:schemeClr val="tx2"/>
                </a:solidFill>
              </a:defRPr>
            </a:lvl3pPr>
            <a:lvl4pPr marL="260817" indent="-129813">
              <a:buClr>
                <a:schemeClr val="tx1"/>
              </a:buClr>
              <a:buFont typeface="Arial" panose="020B0604020202020204" pitchFamily="34" charset="0"/>
              <a:buChar char="–"/>
              <a:defRPr lang="en-US" sz="1200" dirty="0" smtClean="0">
                <a:solidFill>
                  <a:schemeClr val="tx2"/>
                </a:solidFill>
              </a:defRPr>
            </a:lvl4pPr>
            <a:lvl5pPr marL="383483" indent="-122667">
              <a:buClr>
                <a:schemeClr val="tx1"/>
              </a:buClr>
              <a:buFont typeface="Arial" panose="020B0604020202020204" pitchFamily="34" charset="0"/>
              <a:buChar char="•"/>
              <a:defRPr lang="en-US" sz="1200" dirty="0">
                <a:solidFill>
                  <a:schemeClr val="tx2"/>
                </a:solidFill>
              </a:defRPr>
            </a:lvl5pPr>
            <a:lvl6pPr marL="514487" indent="-131004">
              <a:buClr>
                <a:schemeClr val="tx1"/>
              </a:buClr>
              <a:buFont typeface="Arial" panose="020B0604020202020204" pitchFamily="34" charset="0"/>
              <a:buChar char="–"/>
              <a:defRPr sz="1200">
                <a:solidFill>
                  <a:schemeClr val="tx2"/>
                </a:solidFill>
              </a:defRPr>
            </a:lvl6pPr>
            <a:lvl7pPr marL="645491" indent="-131004">
              <a:buFont typeface="Arial" panose="020B0604020202020204" pitchFamily="34" charset="0"/>
              <a:buChar char="•"/>
              <a:defRPr/>
            </a:lvl7pPr>
            <a:lvl8pPr marL="771731" indent="-126240">
              <a:buFont typeface="Arial" panose="020B0604020202020204" pitchFamily="34" charset="0"/>
              <a:buChar char="–"/>
              <a:defRPr/>
            </a:lvl8pPr>
            <a:lvl9pPr marL="902734" indent="-131004">
              <a:buFont typeface="Arial" panose="020B0604020202020204" pitchFamily="34" charset="0"/>
              <a:buChar char="•"/>
              <a:defRPr/>
            </a:lvl9pPr>
          </a:lstStyle>
          <a:p>
            <a:pPr lvl="0"/>
            <a:r>
              <a:rPr lang="en-US"/>
              <a:t>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p:txBody>
      </p:sp>
      <p:sp>
        <p:nvSpPr>
          <p:cNvPr id="8" name="Content Placeholder 2"/>
          <p:cNvSpPr>
            <a:spLocks noGrp="1"/>
          </p:cNvSpPr>
          <p:nvPr>
            <p:ph sz="half" idx="11" hasCustomPrompt="1"/>
          </p:nvPr>
        </p:nvSpPr>
        <p:spPr bwMode="gray">
          <a:xfrm>
            <a:off x="4692094" y="1773936"/>
            <a:ext cx="1879581" cy="3977640"/>
          </a:xfrm>
        </p:spPr>
        <p:txBody>
          <a:bodyPr vert="horz" lIns="0" tIns="0" rIns="0" bIns="0" rtlCol="0">
            <a:noAutofit/>
          </a:bodyPr>
          <a:lstStyle>
            <a:lvl1pPr>
              <a:buClr>
                <a:schemeClr val="tx1"/>
              </a:buClr>
              <a:defRPr lang="en-US" sz="1500" b="1" cap="none" baseline="0" dirty="0" smtClean="0">
                <a:solidFill>
                  <a:schemeClr val="tx2"/>
                </a:solidFill>
              </a:defRPr>
            </a:lvl1pPr>
            <a:lvl2pPr marL="0" indent="0">
              <a:buClr>
                <a:schemeClr val="tx1"/>
              </a:buClr>
              <a:buNone/>
              <a:defRPr lang="en-US" sz="1200" dirty="0" smtClean="0">
                <a:solidFill>
                  <a:schemeClr val="tx2"/>
                </a:solidFill>
              </a:defRPr>
            </a:lvl2pPr>
            <a:lvl3pPr marL="131004" indent="-131004">
              <a:spcBef>
                <a:spcPts val="900"/>
              </a:spcBef>
              <a:buClr>
                <a:schemeClr val="tx1"/>
              </a:buClr>
              <a:buFont typeface="Arial" panose="020B0604020202020204" pitchFamily="34" charset="0"/>
              <a:buChar char="•"/>
              <a:defRPr lang="en-US" sz="1200" dirty="0" smtClean="0">
                <a:solidFill>
                  <a:schemeClr val="tx2"/>
                </a:solidFill>
              </a:defRPr>
            </a:lvl3pPr>
            <a:lvl4pPr marL="260817" indent="-129813">
              <a:buClr>
                <a:schemeClr val="tx1"/>
              </a:buClr>
              <a:buFont typeface="Arial" panose="020B0604020202020204" pitchFamily="34" charset="0"/>
              <a:buChar char="–"/>
              <a:defRPr lang="en-US" sz="1200" dirty="0" smtClean="0">
                <a:solidFill>
                  <a:schemeClr val="tx2"/>
                </a:solidFill>
              </a:defRPr>
            </a:lvl4pPr>
            <a:lvl5pPr marL="383483" indent="-122667">
              <a:buClr>
                <a:schemeClr val="tx1"/>
              </a:buClr>
              <a:buFont typeface="Arial" panose="020B0604020202020204" pitchFamily="34" charset="0"/>
              <a:buChar char="•"/>
              <a:defRPr lang="en-US" sz="1200" dirty="0">
                <a:solidFill>
                  <a:schemeClr val="tx2"/>
                </a:solidFill>
              </a:defRPr>
            </a:lvl5pPr>
            <a:lvl6pPr marL="514487" indent="-131004">
              <a:buClr>
                <a:schemeClr val="tx1"/>
              </a:buClr>
              <a:buFont typeface="Arial" panose="020B0604020202020204" pitchFamily="34" charset="0"/>
              <a:buChar char="–"/>
              <a:defRPr sz="1200">
                <a:solidFill>
                  <a:schemeClr val="tx2"/>
                </a:solidFill>
              </a:defRPr>
            </a:lvl6pPr>
            <a:lvl7pPr marL="645491" indent="-131004">
              <a:buFont typeface="Arial" panose="020B0604020202020204" pitchFamily="34" charset="0"/>
              <a:buChar char="•"/>
              <a:defRPr/>
            </a:lvl7pPr>
            <a:lvl8pPr marL="771731" indent="-126240">
              <a:buFont typeface="Arial" panose="020B0604020202020204" pitchFamily="34" charset="0"/>
              <a:buChar char="–"/>
              <a:defRPr/>
            </a:lvl8pPr>
            <a:lvl9pPr marL="902734" indent="-131004">
              <a:buFont typeface="Arial" panose="020B0604020202020204" pitchFamily="34" charset="0"/>
              <a:buChar char="•"/>
              <a:defRPr/>
            </a:lvl9pPr>
          </a:lstStyle>
          <a:p>
            <a:pPr lvl="0"/>
            <a:r>
              <a:rPr lang="en-US"/>
              <a:t>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p:txBody>
      </p:sp>
      <p:sp>
        <p:nvSpPr>
          <p:cNvPr id="9" name="Content Placeholder 2"/>
          <p:cNvSpPr>
            <a:spLocks noGrp="1"/>
          </p:cNvSpPr>
          <p:nvPr>
            <p:ph sz="half" idx="12" hasCustomPrompt="1"/>
          </p:nvPr>
        </p:nvSpPr>
        <p:spPr bwMode="gray">
          <a:xfrm>
            <a:off x="6825488" y="1773936"/>
            <a:ext cx="1879581" cy="3977640"/>
          </a:xfrm>
        </p:spPr>
        <p:txBody>
          <a:bodyPr vert="horz" lIns="0" tIns="0" rIns="0" bIns="0" rtlCol="0">
            <a:noAutofit/>
          </a:bodyPr>
          <a:lstStyle>
            <a:lvl1pPr>
              <a:buClr>
                <a:schemeClr val="tx1"/>
              </a:buClr>
              <a:defRPr lang="en-US" sz="1500" b="1" cap="none" baseline="0" dirty="0" smtClean="0">
                <a:solidFill>
                  <a:schemeClr val="tx2"/>
                </a:solidFill>
              </a:defRPr>
            </a:lvl1pPr>
            <a:lvl2pPr marL="0" indent="0">
              <a:buClr>
                <a:schemeClr val="tx1"/>
              </a:buClr>
              <a:buNone/>
              <a:defRPr lang="en-US" sz="1200" dirty="0" smtClean="0">
                <a:solidFill>
                  <a:schemeClr val="tx2"/>
                </a:solidFill>
              </a:defRPr>
            </a:lvl2pPr>
            <a:lvl3pPr marL="131004" indent="-131004">
              <a:spcBef>
                <a:spcPts val="900"/>
              </a:spcBef>
              <a:buClr>
                <a:schemeClr val="tx1"/>
              </a:buClr>
              <a:buFont typeface="Arial" panose="020B0604020202020204" pitchFamily="34" charset="0"/>
              <a:buChar char="•"/>
              <a:defRPr lang="en-US" sz="1200" dirty="0" smtClean="0">
                <a:solidFill>
                  <a:schemeClr val="tx2"/>
                </a:solidFill>
              </a:defRPr>
            </a:lvl3pPr>
            <a:lvl4pPr marL="260817" indent="-129813">
              <a:buClr>
                <a:schemeClr val="tx1"/>
              </a:buClr>
              <a:buFont typeface="Arial" panose="020B0604020202020204" pitchFamily="34" charset="0"/>
              <a:buChar char="–"/>
              <a:defRPr lang="en-US" sz="1200" dirty="0" smtClean="0">
                <a:solidFill>
                  <a:schemeClr val="tx2"/>
                </a:solidFill>
              </a:defRPr>
            </a:lvl4pPr>
            <a:lvl5pPr marL="383483" indent="-122667">
              <a:buClr>
                <a:schemeClr val="tx1"/>
              </a:buClr>
              <a:buFont typeface="Arial" panose="020B0604020202020204" pitchFamily="34" charset="0"/>
              <a:buChar char="•"/>
              <a:defRPr lang="en-US" sz="1200" dirty="0">
                <a:solidFill>
                  <a:schemeClr val="tx2"/>
                </a:solidFill>
              </a:defRPr>
            </a:lvl5pPr>
            <a:lvl6pPr marL="514487" indent="-131004">
              <a:buClr>
                <a:schemeClr val="tx1"/>
              </a:buClr>
              <a:buFont typeface="Arial" panose="020B0604020202020204" pitchFamily="34" charset="0"/>
              <a:buChar char="–"/>
              <a:defRPr sz="1200">
                <a:solidFill>
                  <a:schemeClr val="tx2"/>
                </a:solidFill>
              </a:defRPr>
            </a:lvl6pPr>
            <a:lvl7pPr marL="645491" indent="-131004">
              <a:buFont typeface="Arial" panose="020B0604020202020204" pitchFamily="34" charset="0"/>
              <a:buChar char="•"/>
              <a:defRPr/>
            </a:lvl7pPr>
            <a:lvl8pPr marL="771731" indent="-126240">
              <a:buFont typeface="Arial" panose="020B0604020202020204" pitchFamily="34" charset="0"/>
              <a:buChar char="–"/>
              <a:defRPr/>
            </a:lvl8pPr>
            <a:lvl9pPr marL="902734" indent="-131004">
              <a:buFont typeface="Arial" panose="020B0604020202020204" pitchFamily="34" charset="0"/>
              <a:buChar char="•"/>
              <a:defRPr/>
            </a:lvl9pPr>
          </a:lstStyle>
          <a:p>
            <a:pPr lvl="0"/>
            <a:r>
              <a:rPr lang="en-US"/>
              <a:t>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p:txBody>
      </p:sp>
    </p:spTree>
    <p:extLst>
      <p:ext uri="{BB962C8B-B14F-4D97-AF65-F5344CB8AC3E}">
        <p14:creationId xmlns:p14="http://schemas.microsoft.com/office/powerpoint/2010/main" val="2734554610"/>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649224"/>
            <a:ext cx="7250794" cy="713232"/>
          </a:xfrm>
        </p:spPr>
        <p:txBody>
          <a:bodyPr/>
          <a:lstStyle>
            <a:lvl1pPr>
              <a:defRPr/>
            </a:lvl1pPr>
          </a:lstStyle>
          <a:p>
            <a:r>
              <a:rPr lang="en-US"/>
              <a:t>Click to add title</a:t>
            </a:r>
          </a:p>
        </p:txBody>
      </p:sp>
    </p:spTree>
    <p:extLst>
      <p:ext uri="{BB962C8B-B14F-4D97-AF65-F5344CB8AC3E}">
        <p14:creationId xmlns:p14="http://schemas.microsoft.com/office/powerpoint/2010/main" val="2244912843"/>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titleOnly" preserve="1">
  <p:cSld name="Title Only - gray background">
    <p:spTree>
      <p:nvGrpSpPr>
        <p:cNvPr id="1" name=""/>
        <p:cNvGrpSpPr/>
        <p:nvPr/>
      </p:nvGrpSpPr>
      <p:grpSpPr>
        <a:xfrm>
          <a:off x="0" y="0"/>
          <a:ext cx="0" cy="0"/>
          <a:chOff x="0" y="0"/>
          <a:chExt cx="0" cy="0"/>
        </a:xfrm>
      </p:grpSpPr>
      <p:sp>
        <p:nvSpPr>
          <p:cNvPr id="4" name="Rectangle 3"/>
          <p:cNvSpPr/>
          <p:nvPr userDrawn="1"/>
        </p:nvSpPr>
        <p:spPr>
          <a:xfrm>
            <a:off x="285750" y="384048"/>
            <a:ext cx="8572500" cy="5724144"/>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05794" tIns="137196" rIns="205794" bIns="34299" numCol="1" spcCol="0" rtlCol="0" fromWordArt="0" anchor="t" anchorCtr="0" forceAA="0" compatLnSpc="1">
            <a:prstTxWarp prst="textNoShape">
              <a:avLst/>
            </a:prstTxWarp>
            <a:noAutofit/>
          </a:bodyPr>
          <a:lstStyle/>
          <a:p>
            <a:pPr algn="ctr"/>
            <a:endParaRPr lang="en-US" sz="1050" b="1">
              <a:solidFill>
                <a:schemeClr val="accent5"/>
              </a:solidFill>
            </a:endParaRPr>
          </a:p>
        </p:txBody>
      </p:sp>
      <p:sp>
        <p:nvSpPr>
          <p:cNvPr id="2" name="Title 1"/>
          <p:cNvSpPr>
            <a:spLocks noGrp="1"/>
          </p:cNvSpPr>
          <p:nvPr>
            <p:ph type="title" hasCustomPrompt="1"/>
          </p:nvPr>
        </p:nvSpPr>
        <p:spPr>
          <a:xfrm>
            <a:off x="535063" y="649224"/>
            <a:ext cx="7250794" cy="713232"/>
          </a:xfrm>
        </p:spPr>
        <p:txBody>
          <a:bodyPr/>
          <a:lstStyle>
            <a:lvl1pPr>
              <a:defRPr/>
            </a:lvl1pPr>
          </a:lstStyle>
          <a:p>
            <a:r>
              <a:rPr lang="en-US"/>
              <a:t>Click to add title</a:t>
            </a:r>
          </a:p>
        </p:txBody>
      </p:sp>
    </p:spTree>
    <p:extLst>
      <p:ext uri="{BB962C8B-B14F-4D97-AF65-F5344CB8AC3E}">
        <p14:creationId xmlns:p14="http://schemas.microsoft.com/office/powerpoint/2010/main" val="2365412539"/>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9453106"/>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Closing with Image">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0A7E160F-F0F8-4CE7-AB7E-96292B648AFD}"/>
              </a:ext>
            </a:extLst>
          </p:cNvPr>
          <p:cNvSpPr>
            <a:spLocks noGrp="1"/>
          </p:cNvSpPr>
          <p:nvPr>
            <p:ph type="pic" sz="quarter" idx="12"/>
          </p:nvPr>
        </p:nvSpPr>
        <p:spPr>
          <a:xfrm>
            <a:off x="1" y="0"/>
            <a:ext cx="9143999" cy="6858000"/>
          </a:xfrm>
          <a:solidFill>
            <a:schemeClr val="bg1">
              <a:lumMod val="75000"/>
            </a:schemeClr>
          </a:solidFill>
        </p:spPr>
        <p:txBody>
          <a:bodyPr/>
          <a:lstStyle>
            <a:lvl1pPr algn="ctr">
              <a:defRPr b="0" baseline="0">
                <a:solidFill>
                  <a:schemeClr val="bg1"/>
                </a:solidFill>
              </a:defRPr>
            </a:lvl1pPr>
          </a:lstStyle>
          <a:p>
            <a:r>
              <a:rPr lang="en-US"/>
              <a:t>Click icon to add picture</a:t>
            </a:r>
          </a:p>
        </p:txBody>
      </p:sp>
      <p:sp>
        <p:nvSpPr>
          <p:cNvPr id="4" name="Title 1">
            <a:extLst>
              <a:ext uri="{FF2B5EF4-FFF2-40B4-BE49-F238E27FC236}">
                <a16:creationId xmlns:a16="http://schemas.microsoft.com/office/drawing/2014/main" id="{0717894E-E48C-40D5-825E-1804DD2655C9}"/>
              </a:ext>
            </a:extLst>
          </p:cNvPr>
          <p:cNvSpPr>
            <a:spLocks noGrp="1"/>
          </p:cNvSpPr>
          <p:nvPr>
            <p:ph type="ctrTitle" hasCustomPrompt="1"/>
          </p:nvPr>
        </p:nvSpPr>
        <p:spPr>
          <a:xfrm>
            <a:off x="547059" y="1406388"/>
            <a:ext cx="2943617" cy="3538233"/>
          </a:xfrm>
        </p:spPr>
        <p:txBody>
          <a:bodyPr anchor="ctr">
            <a:noAutofit/>
          </a:bodyPr>
          <a:lstStyle>
            <a:lvl1pPr algn="l">
              <a:lnSpc>
                <a:spcPct val="80000"/>
              </a:lnSpc>
              <a:defRPr sz="4951" baseline="0">
                <a:solidFill>
                  <a:schemeClr val="bg1"/>
                </a:solidFill>
                <a:latin typeface="Domaine Display Bold" panose="020A0803080505060203" pitchFamily="18" charset="0"/>
              </a:defRPr>
            </a:lvl1pPr>
          </a:lstStyle>
          <a:p>
            <a:r>
              <a:rPr lang="en-US"/>
              <a:t>Closing text</a:t>
            </a:r>
          </a:p>
        </p:txBody>
      </p:sp>
      <p:sp>
        <p:nvSpPr>
          <p:cNvPr id="5" name="Freeform 5">
            <a:extLst>
              <a:ext uri="{FF2B5EF4-FFF2-40B4-BE49-F238E27FC236}">
                <a16:creationId xmlns:a16="http://schemas.microsoft.com/office/drawing/2014/main" id="{DFB10B41-04E9-4C04-8792-84CBC9AE3D49}"/>
              </a:ext>
            </a:extLst>
          </p:cNvPr>
          <p:cNvSpPr>
            <a:spLocks noEditPoints="1"/>
          </p:cNvSpPr>
          <p:nvPr userDrawn="1"/>
        </p:nvSpPr>
        <p:spPr bwMode="auto">
          <a:xfrm>
            <a:off x="8015867" y="6352940"/>
            <a:ext cx="699484" cy="18053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68598" tIns="34299" rIns="68598" bIns="34299"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92416442"/>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Aetna logo on whit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1268719-E45D-4DB9-A5CE-3920E9240B44}"/>
              </a:ext>
            </a:extLst>
          </p:cNvPr>
          <p:cNvSpPr/>
          <p:nvPr userDrawn="1"/>
        </p:nvSpPr>
        <p:spPr>
          <a:xfrm>
            <a:off x="0" y="5779008"/>
            <a:ext cx="9144000" cy="10789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mn-lt"/>
              <a:cs typeface="Open Sans" panose="020B0606030504020204" pitchFamily="34" charset="0"/>
            </a:endParaRPr>
          </a:p>
        </p:txBody>
      </p:sp>
      <p:sp>
        <p:nvSpPr>
          <p:cNvPr id="14" name="Freeform 5"/>
          <p:cNvSpPr>
            <a:spLocks noEditPoints="1"/>
          </p:cNvSpPr>
          <p:nvPr userDrawn="1"/>
        </p:nvSpPr>
        <p:spPr bwMode="auto">
          <a:xfrm>
            <a:off x="2859436" y="2928939"/>
            <a:ext cx="3406074" cy="896937"/>
          </a:xfrm>
          <a:custGeom>
            <a:avLst/>
            <a:gdLst>
              <a:gd name="T0" fmla="*/ 657 w 740"/>
              <a:gd name="T1" fmla="*/ 27 h 144"/>
              <a:gd name="T2" fmla="*/ 649 w 740"/>
              <a:gd name="T3" fmla="*/ 50 h 144"/>
              <a:gd name="T4" fmla="*/ 664 w 740"/>
              <a:gd name="T5" fmla="*/ 74 h 144"/>
              <a:gd name="T6" fmla="*/ 705 w 740"/>
              <a:gd name="T7" fmla="*/ 142 h 144"/>
              <a:gd name="T8" fmla="*/ 641 w 740"/>
              <a:gd name="T9" fmla="*/ 108 h 144"/>
              <a:gd name="T10" fmla="*/ 669 w 740"/>
              <a:gd name="T11" fmla="*/ 121 h 144"/>
              <a:gd name="T12" fmla="*/ 326 w 740"/>
              <a:gd name="T13" fmla="*/ 95 h 144"/>
              <a:gd name="T14" fmla="*/ 392 w 740"/>
              <a:gd name="T15" fmla="*/ 60 h 144"/>
              <a:gd name="T16" fmla="*/ 268 w 740"/>
              <a:gd name="T17" fmla="*/ 74 h 144"/>
              <a:gd name="T18" fmla="*/ 180 w 740"/>
              <a:gd name="T19" fmla="*/ 33 h 144"/>
              <a:gd name="T20" fmla="*/ 233 w 740"/>
              <a:gd name="T21" fmla="*/ 72 h 144"/>
              <a:gd name="T22" fmla="*/ 170 w 740"/>
              <a:gd name="T23" fmla="*/ 108 h 144"/>
              <a:gd name="T24" fmla="*/ 267 w 740"/>
              <a:gd name="T25" fmla="*/ 110 h 144"/>
              <a:gd name="T26" fmla="*/ 350 w 740"/>
              <a:gd name="T27" fmla="*/ 144 h 144"/>
              <a:gd name="T28" fmla="*/ 356 w 740"/>
              <a:gd name="T29" fmla="*/ 121 h 144"/>
              <a:gd name="T30" fmla="*/ 227 w 740"/>
              <a:gd name="T31" fmla="*/ 93 h 144"/>
              <a:gd name="T32" fmla="*/ 222 w 740"/>
              <a:gd name="T33" fmla="*/ 122 h 144"/>
              <a:gd name="T34" fmla="*/ 358 w 740"/>
              <a:gd name="T35" fmla="*/ 60 h 144"/>
              <a:gd name="T36" fmla="*/ 592 w 740"/>
              <a:gd name="T37" fmla="*/ 90 h 144"/>
              <a:gd name="T38" fmla="*/ 489 w 740"/>
              <a:gd name="T39" fmla="*/ 30 h 144"/>
              <a:gd name="T40" fmla="*/ 527 w 740"/>
              <a:gd name="T41" fmla="*/ 142 h 144"/>
              <a:gd name="T42" fmla="*/ 539 w 740"/>
              <a:gd name="T43" fmla="*/ 50 h 144"/>
              <a:gd name="T44" fmla="*/ 556 w 740"/>
              <a:gd name="T45" fmla="*/ 142 h 144"/>
              <a:gd name="T46" fmla="*/ 473 w 740"/>
              <a:gd name="T47" fmla="*/ 117 h 144"/>
              <a:gd name="T48" fmla="*/ 413 w 740"/>
              <a:gd name="T49" fmla="*/ 108 h 144"/>
              <a:gd name="T50" fmla="*/ 401 w 740"/>
              <a:gd name="T51" fmla="*/ 35 h 144"/>
              <a:gd name="T52" fmla="*/ 449 w 740"/>
              <a:gd name="T53" fmla="*/ 30 h 144"/>
              <a:gd name="T54" fmla="*/ 448 w 740"/>
              <a:gd name="T55" fmla="*/ 54 h 144"/>
              <a:gd name="T56" fmla="*/ 473 w 740"/>
              <a:gd name="T57" fmla="*/ 117 h 144"/>
              <a:gd name="T58" fmla="*/ 79 w 740"/>
              <a:gd name="T59" fmla="*/ 43 h 144"/>
              <a:gd name="T60" fmla="*/ 125 w 740"/>
              <a:gd name="T61" fmla="*/ 22 h 144"/>
              <a:gd name="T62" fmla="*/ 79 w 740"/>
              <a:gd name="T63" fmla="*/ 144 h 144"/>
              <a:gd name="T64" fmla="*/ 32 w 740"/>
              <a:gd name="T65" fmla="*/ 22 h 144"/>
              <a:gd name="T66" fmla="*/ 723 w 740"/>
              <a:gd name="T67" fmla="*/ 27 h 144"/>
              <a:gd name="T68" fmla="*/ 718 w 740"/>
              <a:gd name="T69" fmla="*/ 41 h 144"/>
              <a:gd name="T70" fmla="*/ 711 w 740"/>
              <a:gd name="T71" fmla="*/ 29 h 144"/>
              <a:gd name="T72" fmla="*/ 730 w 740"/>
              <a:gd name="T73" fmla="*/ 27 h 144"/>
              <a:gd name="T74" fmla="*/ 733 w 740"/>
              <a:gd name="T75" fmla="*/ 39 h 144"/>
              <a:gd name="T76" fmla="*/ 740 w 740"/>
              <a:gd name="T77" fmla="*/ 27 h 144"/>
              <a:gd name="T78" fmla="*/ 738 w 740"/>
              <a:gd name="T79" fmla="*/ 36 h 144"/>
              <a:gd name="T80" fmla="*/ 736 w 740"/>
              <a:gd name="T81" fmla="*/ 36 h 144"/>
              <a:gd name="T82" fmla="*/ 730 w 740"/>
              <a:gd name="T83" fmla="*/ 36 h 144"/>
              <a:gd name="T84" fmla="*/ 728 w 740"/>
              <a:gd name="T85" fmla="*/ 36 h 144"/>
              <a:gd name="T86" fmla="*/ 725 w 740"/>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40"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23" y="27"/>
                  <a:pt x="723" y="27"/>
                  <a:pt x="723" y="27"/>
                </a:cubicBezTo>
                <a:cubicBezTo>
                  <a:pt x="723" y="29"/>
                  <a:pt x="723" y="29"/>
                  <a:pt x="723" y="29"/>
                </a:cubicBezTo>
                <a:cubicBezTo>
                  <a:pt x="718" y="29"/>
                  <a:pt x="718" y="29"/>
                  <a:pt x="718" y="29"/>
                </a:cubicBezTo>
                <a:cubicBezTo>
                  <a:pt x="718" y="41"/>
                  <a:pt x="718" y="41"/>
                  <a:pt x="718" y="41"/>
                </a:cubicBezTo>
                <a:cubicBezTo>
                  <a:pt x="715" y="41"/>
                  <a:pt x="715" y="41"/>
                  <a:pt x="715" y="41"/>
                </a:cubicBezTo>
                <a:cubicBezTo>
                  <a:pt x="715" y="29"/>
                  <a:pt x="715" y="29"/>
                  <a:pt x="715" y="29"/>
                </a:cubicBezTo>
                <a:cubicBezTo>
                  <a:pt x="711" y="29"/>
                  <a:pt x="711" y="29"/>
                  <a:pt x="711" y="29"/>
                </a:cubicBezTo>
                <a:lnTo>
                  <a:pt x="711" y="27"/>
                </a:lnTo>
                <a:close/>
                <a:moveTo>
                  <a:pt x="725" y="27"/>
                </a:moveTo>
                <a:cubicBezTo>
                  <a:pt x="730" y="27"/>
                  <a:pt x="730" y="27"/>
                  <a:pt x="730" y="27"/>
                </a:cubicBezTo>
                <a:cubicBezTo>
                  <a:pt x="731" y="33"/>
                  <a:pt x="731" y="33"/>
                  <a:pt x="731" y="33"/>
                </a:cubicBezTo>
                <a:cubicBezTo>
                  <a:pt x="732" y="35"/>
                  <a:pt x="733" y="39"/>
                  <a:pt x="733" y="39"/>
                </a:cubicBezTo>
                <a:cubicBezTo>
                  <a:pt x="733" y="39"/>
                  <a:pt x="733" y="39"/>
                  <a:pt x="733" y="39"/>
                </a:cubicBezTo>
                <a:cubicBezTo>
                  <a:pt x="733" y="39"/>
                  <a:pt x="734" y="35"/>
                  <a:pt x="734" y="33"/>
                </a:cubicBezTo>
                <a:cubicBezTo>
                  <a:pt x="736" y="27"/>
                  <a:pt x="736" y="27"/>
                  <a:pt x="736" y="27"/>
                </a:cubicBezTo>
                <a:cubicBezTo>
                  <a:pt x="740" y="27"/>
                  <a:pt x="740" y="27"/>
                  <a:pt x="740" y="27"/>
                </a:cubicBezTo>
                <a:cubicBezTo>
                  <a:pt x="740" y="41"/>
                  <a:pt x="740" y="41"/>
                  <a:pt x="740" y="41"/>
                </a:cubicBezTo>
                <a:cubicBezTo>
                  <a:pt x="738" y="41"/>
                  <a:pt x="738" y="41"/>
                  <a:pt x="738" y="41"/>
                </a:cubicBezTo>
                <a:cubicBezTo>
                  <a:pt x="738" y="36"/>
                  <a:pt x="738" y="36"/>
                  <a:pt x="738" y="36"/>
                </a:cubicBezTo>
                <a:cubicBezTo>
                  <a:pt x="738" y="33"/>
                  <a:pt x="738" y="29"/>
                  <a:pt x="738" y="29"/>
                </a:cubicBezTo>
                <a:cubicBezTo>
                  <a:pt x="738" y="29"/>
                  <a:pt x="738" y="29"/>
                  <a:pt x="738" y="29"/>
                </a:cubicBezTo>
                <a:cubicBezTo>
                  <a:pt x="738" y="29"/>
                  <a:pt x="737" y="33"/>
                  <a:pt x="736" y="36"/>
                </a:cubicBezTo>
                <a:cubicBezTo>
                  <a:pt x="734" y="41"/>
                  <a:pt x="734" y="41"/>
                  <a:pt x="734" y="41"/>
                </a:cubicBezTo>
                <a:cubicBezTo>
                  <a:pt x="732" y="41"/>
                  <a:pt x="732" y="41"/>
                  <a:pt x="732" y="41"/>
                </a:cubicBezTo>
                <a:cubicBezTo>
                  <a:pt x="730" y="36"/>
                  <a:pt x="730" y="36"/>
                  <a:pt x="730" y="36"/>
                </a:cubicBezTo>
                <a:cubicBezTo>
                  <a:pt x="729" y="33"/>
                  <a:pt x="728" y="29"/>
                  <a:pt x="728" y="29"/>
                </a:cubicBezTo>
                <a:cubicBezTo>
                  <a:pt x="728" y="29"/>
                  <a:pt x="728" y="29"/>
                  <a:pt x="728" y="29"/>
                </a:cubicBezTo>
                <a:cubicBezTo>
                  <a:pt x="728" y="29"/>
                  <a:pt x="728" y="33"/>
                  <a:pt x="728" y="36"/>
                </a:cubicBezTo>
                <a:cubicBezTo>
                  <a:pt x="728" y="41"/>
                  <a:pt x="728" y="41"/>
                  <a:pt x="728" y="41"/>
                </a:cubicBezTo>
                <a:cubicBezTo>
                  <a:pt x="725" y="41"/>
                  <a:pt x="725" y="41"/>
                  <a:pt x="725" y="41"/>
                </a:cubicBezTo>
                <a:lnTo>
                  <a:pt x="725" y="27"/>
                </a:lnTo>
                <a:close/>
              </a:path>
            </a:pathLst>
          </a:custGeom>
          <a:solidFill>
            <a:srgbClr val="7D3F98"/>
          </a:solidFill>
          <a:ln>
            <a:noFill/>
          </a:ln>
        </p:spPr>
        <p:txBody>
          <a:bodyPr vert="horz" wrap="square" lIns="68598" tIns="34299" rIns="68598" bIns="34299"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31973965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C">
    <p:bg>
      <p:bgPr>
        <a:solidFill>
          <a:schemeClr val="accent2"/>
        </a:solidFill>
        <a:effectLst/>
      </p:bgPr>
    </p:bg>
    <p:spTree>
      <p:nvGrpSpPr>
        <p:cNvPr id="1" name=""/>
        <p:cNvGrpSpPr/>
        <p:nvPr/>
      </p:nvGrpSpPr>
      <p:grpSpPr>
        <a:xfrm>
          <a:off x="0" y="0"/>
          <a:ext cx="0" cy="0"/>
          <a:chOff x="0" y="0"/>
          <a:chExt cx="0" cy="0"/>
        </a:xfrm>
      </p:grpSpPr>
      <p:sp>
        <p:nvSpPr>
          <p:cNvPr id="8" name="Rectangle 7"/>
          <p:cNvSpPr/>
          <p:nvPr userDrawn="1"/>
        </p:nvSpPr>
        <p:spPr>
          <a:xfrm>
            <a:off x="1" y="6116439"/>
            <a:ext cx="9144000" cy="741575"/>
          </a:xfrm>
          <a:prstGeom prst="rect">
            <a:avLst/>
          </a:prstGeom>
          <a:solidFill>
            <a:srgbClr val="7D3F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 name="Text Placeholder 3"/>
          <p:cNvSpPr>
            <a:spLocks noGrp="1"/>
          </p:cNvSpPr>
          <p:nvPr>
            <p:ph type="body" sz="quarter" idx="13" hasCustomPrompt="1"/>
          </p:nvPr>
        </p:nvSpPr>
        <p:spPr>
          <a:xfrm>
            <a:off x="338492" y="537524"/>
            <a:ext cx="8492416" cy="5199903"/>
          </a:xfrm>
        </p:spPr>
        <p:txBody>
          <a:bodyPr anchor="ctr"/>
          <a:lstStyle>
            <a:lvl1pPr algn="ctr">
              <a:lnSpc>
                <a:spcPct val="80000"/>
              </a:lnSpc>
              <a:defRPr sz="7202" b="1">
                <a:solidFill>
                  <a:schemeClr val="bg1"/>
                </a:solidFill>
                <a:latin typeface="Domaine Display Bold" panose="020A0803080505060203" pitchFamily="18" charset="0"/>
                <a:ea typeface="Domaine Display Bold" panose="020A0803080505060203" pitchFamily="18" charset="0"/>
                <a:cs typeface="Domaine Display Bold" panose="020A0803080505060203" pitchFamily="18" charset="0"/>
              </a:defRPr>
            </a:lvl1pPr>
            <a:lvl2pPr marL="0" indent="0" algn="ctr">
              <a:spcBef>
                <a:spcPts val="1800"/>
              </a:spcBef>
              <a:buFontTx/>
              <a:buNone/>
              <a:defRPr sz="1400" b="0">
                <a:solidFill>
                  <a:schemeClr val="bg1"/>
                </a:solidFill>
                <a:latin typeface="+mn-lt"/>
                <a:cs typeface="Open Sans Light"/>
              </a:defRPr>
            </a:lvl2pPr>
          </a:lstStyle>
          <a:p>
            <a:pPr lvl="0"/>
            <a:r>
              <a:rPr lang="en-US"/>
              <a:t>Presentation</a:t>
            </a:r>
            <a:br>
              <a:rPr lang="en-US"/>
            </a:br>
            <a:r>
              <a:rPr lang="en-US"/>
              <a:t>title</a:t>
            </a:r>
          </a:p>
          <a:p>
            <a:pPr lvl="1"/>
            <a:r>
              <a:rPr lang="en-US"/>
              <a:t>Subtitle</a:t>
            </a:r>
          </a:p>
        </p:txBody>
      </p:sp>
      <p:sp>
        <p:nvSpPr>
          <p:cNvPr id="7" name="Text Placeholder 7"/>
          <p:cNvSpPr>
            <a:spLocks noGrp="1"/>
          </p:cNvSpPr>
          <p:nvPr>
            <p:ph type="body" sz="quarter" idx="11" hasCustomPrompt="1"/>
          </p:nvPr>
        </p:nvSpPr>
        <p:spPr>
          <a:xfrm>
            <a:off x="354406" y="6173393"/>
            <a:ext cx="1772111" cy="431800"/>
          </a:xfrm>
        </p:spPr>
        <p:txBody>
          <a:bodyPr anchor="b"/>
          <a:lstStyle>
            <a:lvl1pPr>
              <a:defRPr sz="900" baseline="0">
                <a:solidFill>
                  <a:srgbClr val="FFFFFF"/>
                </a:solidFill>
              </a:defRPr>
            </a:lvl1pPr>
          </a:lstStyle>
          <a:p>
            <a:pPr lvl="0"/>
            <a:r>
              <a:rPr lang="tr-TR"/>
              <a:t>©2017 </a:t>
            </a:r>
            <a:r>
              <a:rPr lang="tr-TR" err="1"/>
              <a:t>Aetna</a:t>
            </a:r>
            <a:r>
              <a:rPr lang="tr-TR"/>
              <a:t> </a:t>
            </a:r>
            <a:r>
              <a:rPr lang="tr-TR" err="1"/>
              <a:t>Inc</a:t>
            </a:r>
            <a:r>
              <a:rPr lang="tr-TR"/>
              <a:t>.</a:t>
            </a:r>
          </a:p>
        </p:txBody>
      </p:sp>
      <p:sp>
        <p:nvSpPr>
          <p:cNvPr id="9" name="Text Placeholder 7"/>
          <p:cNvSpPr>
            <a:spLocks noGrp="1"/>
          </p:cNvSpPr>
          <p:nvPr>
            <p:ph type="body" sz="quarter" idx="12" hasCustomPrompt="1"/>
          </p:nvPr>
        </p:nvSpPr>
        <p:spPr>
          <a:xfrm>
            <a:off x="7044262" y="6173393"/>
            <a:ext cx="1772111" cy="431800"/>
          </a:xfrm>
        </p:spPr>
        <p:txBody>
          <a:bodyPr anchor="b"/>
          <a:lstStyle>
            <a:lvl1pPr algn="r">
              <a:defRPr sz="900" baseline="0">
                <a:solidFill>
                  <a:srgbClr val="FFFFFF"/>
                </a:solidFill>
              </a:defRPr>
            </a:lvl1pPr>
          </a:lstStyle>
          <a:p>
            <a:pPr lvl="0"/>
            <a:r>
              <a:rPr lang="en-US"/>
              <a:t>Date</a:t>
            </a:r>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113095" y="6292904"/>
            <a:ext cx="926409" cy="232776"/>
          </a:xfrm>
          <a:prstGeom prst="rect">
            <a:avLst/>
          </a:prstGeom>
        </p:spPr>
      </p:pic>
    </p:spTree>
    <p:extLst>
      <p:ext uri="{BB962C8B-B14F-4D97-AF65-F5344CB8AC3E}">
        <p14:creationId xmlns:p14="http://schemas.microsoft.com/office/powerpoint/2010/main" val="37125821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Aetna logo on viole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1268719-E45D-4DB9-A5CE-3920E9240B44}"/>
              </a:ext>
            </a:extLst>
          </p:cNvPr>
          <p:cNvSpPr/>
          <p:nvPr userDrawn="1"/>
        </p:nvSpPr>
        <p:spPr>
          <a:xfrm>
            <a:off x="0" y="0"/>
            <a:ext cx="9144000" cy="6858000"/>
          </a:xfrm>
          <a:prstGeom prst="rect">
            <a:avLst/>
          </a:prstGeom>
          <a:solidFill>
            <a:srgbClr val="7D3F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mn-lt"/>
              <a:cs typeface="Open Sans" panose="020B0606030504020204" pitchFamily="34" charset="0"/>
            </a:endParaRPr>
          </a:p>
        </p:txBody>
      </p:sp>
      <p:sp>
        <p:nvSpPr>
          <p:cNvPr id="13" name="Freeform 5"/>
          <p:cNvSpPr>
            <a:spLocks noEditPoints="1"/>
          </p:cNvSpPr>
          <p:nvPr userDrawn="1"/>
        </p:nvSpPr>
        <p:spPr bwMode="auto">
          <a:xfrm>
            <a:off x="2859436" y="2928939"/>
            <a:ext cx="3406074" cy="896937"/>
          </a:xfrm>
          <a:custGeom>
            <a:avLst/>
            <a:gdLst>
              <a:gd name="T0" fmla="*/ 657 w 740"/>
              <a:gd name="T1" fmla="*/ 27 h 144"/>
              <a:gd name="T2" fmla="*/ 649 w 740"/>
              <a:gd name="T3" fmla="*/ 50 h 144"/>
              <a:gd name="T4" fmla="*/ 664 w 740"/>
              <a:gd name="T5" fmla="*/ 74 h 144"/>
              <a:gd name="T6" fmla="*/ 705 w 740"/>
              <a:gd name="T7" fmla="*/ 142 h 144"/>
              <a:gd name="T8" fmla="*/ 641 w 740"/>
              <a:gd name="T9" fmla="*/ 108 h 144"/>
              <a:gd name="T10" fmla="*/ 669 w 740"/>
              <a:gd name="T11" fmla="*/ 121 h 144"/>
              <a:gd name="T12" fmla="*/ 326 w 740"/>
              <a:gd name="T13" fmla="*/ 95 h 144"/>
              <a:gd name="T14" fmla="*/ 392 w 740"/>
              <a:gd name="T15" fmla="*/ 60 h 144"/>
              <a:gd name="T16" fmla="*/ 268 w 740"/>
              <a:gd name="T17" fmla="*/ 74 h 144"/>
              <a:gd name="T18" fmla="*/ 180 w 740"/>
              <a:gd name="T19" fmla="*/ 33 h 144"/>
              <a:gd name="T20" fmla="*/ 233 w 740"/>
              <a:gd name="T21" fmla="*/ 72 h 144"/>
              <a:gd name="T22" fmla="*/ 170 w 740"/>
              <a:gd name="T23" fmla="*/ 108 h 144"/>
              <a:gd name="T24" fmla="*/ 267 w 740"/>
              <a:gd name="T25" fmla="*/ 110 h 144"/>
              <a:gd name="T26" fmla="*/ 350 w 740"/>
              <a:gd name="T27" fmla="*/ 144 h 144"/>
              <a:gd name="T28" fmla="*/ 356 w 740"/>
              <a:gd name="T29" fmla="*/ 121 h 144"/>
              <a:gd name="T30" fmla="*/ 227 w 740"/>
              <a:gd name="T31" fmla="*/ 93 h 144"/>
              <a:gd name="T32" fmla="*/ 222 w 740"/>
              <a:gd name="T33" fmla="*/ 122 h 144"/>
              <a:gd name="T34" fmla="*/ 358 w 740"/>
              <a:gd name="T35" fmla="*/ 60 h 144"/>
              <a:gd name="T36" fmla="*/ 592 w 740"/>
              <a:gd name="T37" fmla="*/ 90 h 144"/>
              <a:gd name="T38" fmla="*/ 489 w 740"/>
              <a:gd name="T39" fmla="*/ 30 h 144"/>
              <a:gd name="T40" fmla="*/ 527 w 740"/>
              <a:gd name="T41" fmla="*/ 142 h 144"/>
              <a:gd name="T42" fmla="*/ 539 w 740"/>
              <a:gd name="T43" fmla="*/ 50 h 144"/>
              <a:gd name="T44" fmla="*/ 556 w 740"/>
              <a:gd name="T45" fmla="*/ 142 h 144"/>
              <a:gd name="T46" fmla="*/ 473 w 740"/>
              <a:gd name="T47" fmla="*/ 117 h 144"/>
              <a:gd name="T48" fmla="*/ 413 w 740"/>
              <a:gd name="T49" fmla="*/ 108 h 144"/>
              <a:gd name="T50" fmla="*/ 401 w 740"/>
              <a:gd name="T51" fmla="*/ 35 h 144"/>
              <a:gd name="T52" fmla="*/ 449 w 740"/>
              <a:gd name="T53" fmla="*/ 30 h 144"/>
              <a:gd name="T54" fmla="*/ 448 w 740"/>
              <a:gd name="T55" fmla="*/ 54 h 144"/>
              <a:gd name="T56" fmla="*/ 473 w 740"/>
              <a:gd name="T57" fmla="*/ 117 h 144"/>
              <a:gd name="T58" fmla="*/ 79 w 740"/>
              <a:gd name="T59" fmla="*/ 43 h 144"/>
              <a:gd name="T60" fmla="*/ 125 w 740"/>
              <a:gd name="T61" fmla="*/ 22 h 144"/>
              <a:gd name="T62" fmla="*/ 79 w 740"/>
              <a:gd name="T63" fmla="*/ 144 h 144"/>
              <a:gd name="T64" fmla="*/ 32 w 740"/>
              <a:gd name="T65" fmla="*/ 22 h 144"/>
              <a:gd name="T66" fmla="*/ 723 w 740"/>
              <a:gd name="T67" fmla="*/ 27 h 144"/>
              <a:gd name="T68" fmla="*/ 718 w 740"/>
              <a:gd name="T69" fmla="*/ 41 h 144"/>
              <a:gd name="T70" fmla="*/ 711 w 740"/>
              <a:gd name="T71" fmla="*/ 29 h 144"/>
              <a:gd name="T72" fmla="*/ 730 w 740"/>
              <a:gd name="T73" fmla="*/ 27 h 144"/>
              <a:gd name="T74" fmla="*/ 733 w 740"/>
              <a:gd name="T75" fmla="*/ 39 h 144"/>
              <a:gd name="T76" fmla="*/ 740 w 740"/>
              <a:gd name="T77" fmla="*/ 27 h 144"/>
              <a:gd name="T78" fmla="*/ 738 w 740"/>
              <a:gd name="T79" fmla="*/ 36 h 144"/>
              <a:gd name="T80" fmla="*/ 736 w 740"/>
              <a:gd name="T81" fmla="*/ 36 h 144"/>
              <a:gd name="T82" fmla="*/ 730 w 740"/>
              <a:gd name="T83" fmla="*/ 36 h 144"/>
              <a:gd name="T84" fmla="*/ 728 w 740"/>
              <a:gd name="T85" fmla="*/ 36 h 144"/>
              <a:gd name="T86" fmla="*/ 725 w 740"/>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40"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23" y="27"/>
                  <a:pt x="723" y="27"/>
                  <a:pt x="723" y="27"/>
                </a:cubicBezTo>
                <a:cubicBezTo>
                  <a:pt x="723" y="29"/>
                  <a:pt x="723" y="29"/>
                  <a:pt x="723" y="29"/>
                </a:cubicBezTo>
                <a:cubicBezTo>
                  <a:pt x="718" y="29"/>
                  <a:pt x="718" y="29"/>
                  <a:pt x="718" y="29"/>
                </a:cubicBezTo>
                <a:cubicBezTo>
                  <a:pt x="718" y="41"/>
                  <a:pt x="718" y="41"/>
                  <a:pt x="718" y="41"/>
                </a:cubicBezTo>
                <a:cubicBezTo>
                  <a:pt x="715" y="41"/>
                  <a:pt x="715" y="41"/>
                  <a:pt x="715" y="41"/>
                </a:cubicBezTo>
                <a:cubicBezTo>
                  <a:pt x="715" y="29"/>
                  <a:pt x="715" y="29"/>
                  <a:pt x="715" y="29"/>
                </a:cubicBezTo>
                <a:cubicBezTo>
                  <a:pt x="711" y="29"/>
                  <a:pt x="711" y="29"/>
                  <a:pt x="711" y="29"/>
                </a:cubicBezTo>
                <a:lnTo>
                  <a:pt x="711" y="27"/>
                </a:lnTo>
                <a:close/>
                <a:moveTo>
                  <a:pt x="725" y="27"/>
                </a:moveTo>
                <a:cubicBezTo>
                  <a:pt x="730" y="27"/>
                  <a:pt x="730" y="27"/>
                  <a:pt x="730" y="27"/>
                </a:cubicBezTo>
                <a:cubicBezTo>
                  <a:pt x="731" y="33"/>
                  <a:pt x="731" y="33"/>
                  <a:pt x="731" y="33"/>
                </a:cubicBezTo>
                <a:cubicBezTo>
                  <a:pt x="732" y="35"/>
                  <a:pt x="733" y="39"/>
                  <a:pt x="733" y="39"/>
                </a:cubicBezTo>
                <a:cubicBezTo>
                  <a:pt x="733" y="39"/>
                  <a:pt x="733" y="39"/>
                  <a:pt x="733" y="39"/>
                </a:cubicBezTo>
                <a:cubicBezTo>
                  <a:pt x="733" y="39"/>
                  <a:pt x="734" y="35"/>
                  <a:pt x="734" y="33"/>
                </a:cubicBezTo>
                <a:cubicBezTo>
                  <a:pt x="736" y="27"/>
                  <a:pt x="736" y="27"/>
                  <a:pt x="736" y="27"/>
                </a:cubicBezTo>
                <a:cubicBezTo>
                  <a:pt x="740" y="27"/>
                  <a:pt x="740" y="27"/>
                  <a:pt x="740" y="27"/>
                </a:cubicBezTo>
                <a:cubicBezTo>
                  <a:pt x="740" y="41"/>
                  <a:pt x="740" y="41"/>
                  <a:pt x="740" y="41"/>
                </a:cubicBezTo>
                <a:cubicBezTo>
                  <a:pt x="738" y="41"/>
                  <a:pt x="738" y="41"/>
                  <a:pt x="738" y="41"/>
                </a:cubicBezTo>
                <a:cubicBezTo>
                  <a:pt x="738" y="36"/>
                  <a:pt x="738" y="36"/>
                  <a:pt x="738" y="36"/>
                </a:cubicBezTo>
                <a:cubicBezTo>
                  <a:pt x="738" y="33"/>
                  <a:pt x="738" y="29"/>
                  <a:pt x="738" y="29"/>
                </a:cubicBezTo>
                <a:cubicBezTo>
                  <a:pt x="738" y="29"/>
                  <a:pt x="738" y="29"/>
                  <a:pt x="738" y="29"/>
                </a:cubicBezTo>
                <a:cubicBezTo>
                  <a:pt x="738" y="29"/>
                  <a:pt x="737" y="33"/>
                  <a:pt x="736" y="36"/>
                </a:cubicBezTo>
                <a:cubicBezTo>
                  <a:pt x="734" y="41"/>
                  <a:pt x="734" y="41"/>
                  <a:pt x="734" y="41"/>
                </a:cubicBezTo>
                <a:cubicBezTo>
                  <a:pt x="732" y="41"/>
                  <a:pt x="732" y="41"/>
                  <a:pt x="732" y="41"/>
                </a:cubicBezTo>
                <a:cubicBezTo>
                  <a:pt x="730" y="36"/>
                  <a:pt x="730" y="36"/>
                  <a:pt x="730" y="36"/>
                </a:cubicBezTo>
                <a:cubicBezTo>
                  <a:pt x="729" y="33"/>
                  <a:pt x="728" y="29"/>
                  <a:pt x="728" y="29"/>
                </a:cubicBezTo>
                <a:cubicBezTo>
                  <a:pt x="728" y="29"/>
                  <a:pt x="728" y="29"/>
                  <a:pt x="728" y="29"/>
                </a:cubicBezTo>
                <a:cubicBezTo>
                  <a:pt x="728" y="29"/>
                  <a:pt x="728" y="33"/>
                  <a:pt x="728" y="36"/>
                </a:cubicBezTo>
                <a:cubicBezTo>
                  <a:pt x="728" y="41"/>
                  <a:pt x="728" y="41"/>
                  <a:pt x="728" y="41"/>
                </a:cubicBezTo>
                <a:cubicBezTo>
                  <a:pt x="725" y="41"/>
                  <a:pt x="725" y="41"/>
                  <a:pt x="725" y="41"/>
                </a:cubicBezTo>
                <a:lnTo>
                  <a:pt x="725" y="27"/>
                </a:lnTo>
                <a:close/>
              </a:path>
            </a:pathLst>
          </a:custGeom>
          <a:solidFill>
            <a:schemeClr val="bg1"/>
          </a:solidFill>
          <a:ln>
            <a:noFill/>
          </a:ln>
        </p:spPr>
        <p:txBody>
          <a:bodyPr vert="horz" wrap="square" lIns="68598" tIns="34299" rIns="68598" bIns="34299"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2534203545"/>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530351"/>
            <a:ext cx="7250794" cy="713232"/>
          </a:xfrm>
        </p:spPr>
        <p:txBody>
          <a:bodyPr/>
          <a:lstStyle>
            <a:lvl1pPr>
              <a:defRPr>
                <a:solidFill>
                  <a:schemeClr val="tx2"/>
                </a:solidFill>
              </a:defRPr>
            </a:lvl1pPr>
          </a:lstStyle>
          <a:p>
            <a:r>
              <a:rPr lang="en-US"/>
              <a:t>Click to add title for two column layout</a:t>
            </a:r>
          </a:p>
        </p:txBody>
      </p:sp>
      <p:sp>
        <p:nvSpPr>
          <p:cNvPr id="3" name="Content Placeholder 2"/>
          <p:cNvSpPr>
            <a:spLocks noGrp="1"/>
          </p:cNvSpPr>
          <p:nvPr>
            <p:ph sz="half" idx="1" hasCustomPrompt="1"/>
          </p:nvPr>
        </p:nvSpPr>
        <p:spPr bwMode="gray">
          <a:xfrm>
            <a:off x="418447" y="1767532"/>
            <a:ext cx="3928859" cy="3973512"/>
          </a:xfrm>
        </p:spPr>
        <p:txBody>
          <a:bodyPr vert="horz" lIns="0" tIns="0" rIns="0" bIns="0" rtlCol="0">
            <a:noAutofit/>
          </a:bodyPr>
          <a:lstStyle>
            <a:lvl1pPr>
              <a:buClr>
                <a:schemeClr val="tx1"/>
              </a:buClr>
              <a:defRPr lang="en-US" sz="1350" b="1" cap="none" baseline="0" dirty="0" smtClean="0">
                <a:solidFill>
                  <a:schemeClr val="tx2"/>
                </a:solidFill>
              </a:defRPr>
            </a:lvl1pPr>
            <a:lvl2pPr marL="0" indent="0">
              <a:buClr>
                <a:schemeClr val="tx1"/>
              </a:buClr>
              <a:buNone/>
              <a:defRPr lang="en-US" baseline="0" dirty="0" smtClean="0">
                <a:solidFill>
                  <a:schemeClr val="tx2"/>
                </a:solidFill>
              </a:defRPr>
            </a:lvl2pPr>
            <a:lvl3pPr marL="128622" indent="-128622">
              <a:spcBef>
                <a:spcPts val="900"/>
              </a:spcBef>
              <a:buClr>
                <a:schemeClr val="tx1"/>
              </a:buClr>
              <a:buFont typeface="Arial" panose="020B0604020202020204" pitchFamily="34" charset="0"/>
              <a:buChar char="•"/>
              <a:defRPr lang="en-US" sz="1050" baseline="0" dirty="0" smtClean="0">
                <a:solidFill>
                  <a:schemeClr val="tx2"/>
                </a:solidFill>
              </a:defRPr>
            </a:lvl3pPr>
            <a:lvl4pPr marL="257244" indent="-128622">
              <a:buClr>
                <a:schemeClr val="tx1"/>
              </a:buClr>
              <a:buFont typeface="Arial" panose="020B0604020202020204" pitchFamily="34" charset="0"/>
              <a:buChar char="–"/>
              <a:defRPr lang="en-US" baseline="0" dirty="0" smtClean="0">
                <a:solidFill>
                  <a:schemeClr val="tx2"/>
                </a:solidFill>
              </a:defRPr>
            </a:lvl4pPr>
            <a:lvl5pPr marL="385865" indent="-128622">
              <a:buClr>
                <a:schemeClr val="tx1"/>
              </a:buClr>
              <a:buFont typeface="Arial" panose="020B0604020202020204" pitchFamily="34" charset="0"/>
              <a:buChar char="•"/>
              <a:defRPr lang="en-US" dirty="0">
                <a:solidFill>
                  <a:schemeClr val="tx2"/>
                </a:solidFill>
              </a:defRPr>
            </a:lvl5pPr>
            <a:lvl6pPr marL="514487" indent="-128622">
              <a:buClr>
                <a:schemeClr val="tx1"/>
              </a:buClr>
              <a:buFont typeface="Arial" panose="020B0604020202020204" pitchFamily="34" charset="0"/>
              <a:buChar char="–"/>
              <a:defRPr baseline="0">
                <a:solidFill>
                  <a:schemeClr val="tx2"/>
                </a:solidFill>
              </a:defRPr>
            </a:lvl6pPr>
            <a:lvl7pPr marL="645491" indent="-129813">
              <a:buFont typeface="Arial" panose="020B0604020202020204" pitchFamily="34" charset="0"/>
              <a:buChar char="•"/>
              <a:defRPr/>
            </a:lvl7pPr>
            <a:lvl8pPr marL="774113" indent="-128622">
              <a:buFont typeface="Arial" panose="020B0604020202020204" pitchFamily="34" charset="0"/>
              <a:buChar char="–"/>
              <a:defRPr/>
            </a:lvl8pPr>
            <a:lvl9pPr marL="902734" indent="-128622">
              <a:buFont typeface="Arial" panose="020B0604020202020204" pitchFamily="34" charset="0"/>
              <a:buChar char="•"/>
              <a:defRPr baseline="0"/>
            </a:lvl9pPr>
          </a:lstStyle>
          <a:p>
            <a:pPr lvl="0"/>
            <a:r>
              <a:rPr lang="en-US"/>
              <a:t>Click to add 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
        <p:nvSpPr>
          <p:cNvPr id="7" name="Content Placeholder 2"/>
          <p:cNvSpPr>
            <a:spLocks noGrp="1"/>
          </p:cNvSpPr>
          <p:nvPr>
            <p:ph sz="half" idx="10" hasCustomPrompt="1"/>
          </p:nvPr>
        </p:nvSpPr>
        <p:spPr bwMode="gray">
          <a:xfrm>
            <a:off x="4788131" y="1767532"/>
            <a:ext cx="3928859" cy="3973512"/>
          </a:xfrm>
        </p:spPr>
        <p:txBody>
          <a:bodyPr vert="horz" lIns="0" tIns="0" rIns="0" bIns="0" rtlCol="0">
            <a:noAutofit/>
          </a:bodyPr>
          <a:lstStyle>
            <a:lvl1pPr>
              <a:buClr>
                <a:schemeClr val="tx1"/>
              </a:buClr>
              <a:defRPr lang="en-US" sz="1350" b="1" cap="none" baseline="0" dirty="0" smtClean="0">
                <a:solidFill>
                  <a:schemeClr val="tx2"/>
                </a:solidFill>
              </a:defRPr>
            </a:lvl1pPr>
            <a:lvl2pPr marL="0" indent="0">
              <a:buClr>
                <a:schemeClr val="tx1"/>
              </a:buClr>
              <a:buNone/>
              <a:defRPr lang="en-US" baseline="0" dirty="0" smtClean="0">
                <a:solidFill>
                  <a:schemeClr val="tx2"/>
                </a:solidFill>
              </a:defRPr>
            </a:lvl2pPr>
            <a:lvl3pPr marL="128622" indent="-128622">
              <a:spcBef>
                <a:spcPts val="900"/>
              </a:spcBef>
              <a:buClr>
                <a:schemeClr val="tx1"/>
              </a:buClr>
              <a:buFont typeface="Arial" panose="020B0604020202020204" pitchFamily="34" charset="0"/>
              <a:buChar char="•"/>
              <a:defRPr lang="en-US" sz="1050" baseline="0" dirty="0" smtClean="0">
                <a:solidFill>
                  <a:schemeClr val="tx2"/>
                </a:solidFill>
              </a:defRPr>
            </a:lvl3pPr>
            <a:lvl4pPr marL="257244" indent="-128622">
              <a:buClr>
                <a:schemeClr val="tx1"/>
              </a:buClr>
              <a:buFont typeface="Arial" panose="020B0604020202020204" pitchFamily="34" charset="0"/>
              <a:buChar char="–"/>
              <a:defRPr lang="en-US" baseline="0" dirty="0" smtClean="0">
                <a:solidFill>
                  <a:schemeClr val="tx2"/>
                </a:solidFill>
              </a:defRPr>
            </a:lvl4pPr>
            <a:lvl5pPr marL="385865" indent="-128622">
              <a:buClr>
                <a:schemeClr val="tx1"/>
              </a:buClr>
              <a:buFont typeface="Arial" panose="020B0604020202020204" pitchFamily="34" charset="0"/>
              <a:buChar char="•"/>
              <a:defRPr lang="en-US" dirty="0">
                <a:solidFill>
                  <a:schemeClr val="tx2"/>
                </a:solidFill>
              </a:defRPr>
            </a:lvl5pPr>
            <a:lvl6pPr marL="514487" indent="-128622">
              <a:buClr>
                <a:schemeClr val="tx1"/>
              </a:buClr>
              <a:buFont typeface="Arial" panose="020B0604020202020204" pitchFamily="34" charset="0"/>
              <a:buChar char="–"/>
              <a:defRPr baseline="0">
                <a:solidFill>
                  <a:schemeClr val="tx2"/>
                </a:solidFill>
              </a:defRPr>
            </a:lvl6pPr>
            <a:lvl7pPr marL="645491" indent="-129813">
              <a:buFont typeface="Arial" panose="020B0604020202020204" pitchFamily="34" charset="0"/>
              <a:buChar char="•"/>
              <a:defRPr/>
            </a:lvl7pPr>
            <a:lvl8pPr marL="774113" indent="-128622">
              <a:buFont typeface="Arial" panose="020B0604020202020204" pitchFamily="34" charset="0"/>
              <a:buChar char="–"/>
              <a:defRPr/>
            </a:lvl8pPr>
            <a:lvl9pPr marL="902734" indent="-128622">
              <a:buFont typeface="Arial" panose="020B0604020202020204" pitchFamily="34" charset="0"/>
              <a:buChar char="•"/>
              <a:defRPr baseline="0"/>
            </a:lvl9pPr>
          </a:lstStyle>
          <a:p>
            <a:pPr lvl="0"/>
            <a:r>
              <a:rPr lang="en-US"/>
              <a:t>Click to add 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Tree>
    <p:extLst>
      <p:ext uri="{BB962C8B-B14F-4D97-AF65-F5344CB8AC3E}">
        <p14:creationId xmlns:p14="http://schemas.microsoft.com/office/powerpoint/2010/main" val="3695208157"/>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userDrawn="1">
  <p:cSld name="Divider with image_blue">
    <p:spTree>
      <p:nvGrpSpPr>
        <p:cNvPr id="1" name=""/>
        <p:cNvGrpSpPr/>
        <p:nvPr/>
      </p:nvGrpSpPr>
      <p:grpSpPr>
        <a:xfrm>
          <a:off x="0" y="0"/>
          <a:ext cx="0" cy="0"/>
          <a:chOff x="0" y="0"/>
          <a:chExt cx="0" cy="0"/>
        </a:xfrm>
      </p:grpSpPr>
      <p:sp>
        <p:nvSpPr>
          <p:cNvPr id="5" name="Picture Placeholder 15"/>
          <p:cNvSpPr>
            <a:spLocks noGrp="1"/>
          </p:cNvSpPr>
          <p:nvPr>
            <p:ph type="pic" sz="quarter" idx="15"/>
          </p:nvPr>
        </p:nvSpPr>
        <p:spPr>
          <a:xfrm>
            <a:off x="0" y="1"/>
            <a:ext cx="9144000" cy="6107113"/>
          </a:xfrm>
          <a:solidFill>
            <a:schemeClr val="bg1">
              <a:lumMod val="75000"/>
            </a:schemeClr>
          </a:solidFill>
        </p:spPr>
        <p:txBody>
          <a:bodyPr/>
          <a:lstStyle>
            <a:lvl1pPr algn="ctr">
              <a:defRPr b="1" baseline="0">
                <a:solidFill>
                  <a:schemeClr val="bg1"/>
                </a:solidFill>
              </a:defRPr>
            </a:lvl1pPr>
          </a:lstStyle>
          <a:p>
            <a:r>
              <a:rPr lang="en-US"/>
              <a:t>Click icon to add picture</a:t>
            </a:r>
          </a:p>
        </p:txBody>
      </p:sp>
      <p:sp>
        <p:nvSpPr>
          <p:cNvPr id="4" name="Title 1">
            <a:extLst>
              <a:ext uri="{FF2B5EF4-FFF2-40B4-BE49-F238E27FC236}">
                <a16:creationId xmlns:a16="http://schemas.microsoft.com/office/drawing/2014/main" id="{B3284C44-CBEF-4F9A-AC72-8990858B0EF0}"/>
              </a:ext>
            </a:extLst>
          </p:cNvPr>
          <p:cNvSpPr>
            <a:spLocks noGrp="1"/>
          </p:cNvSpPr>
          <p:nvPr>
            <p:ph type="title" hasCustomPrompt="1"/>
          </p:nvPr>
        </p:nvSpPr>
        <p:spPr>
          <a:xfrm>
            <a:off x="0" y="0"/>
            <a:ext cx="9144095" cy="6108192"/>
          </a:xfrm>
          <a:solidFill>
            <a:srgbClr val="267AC0">
              <a:alpha val="69804"/>
            </a:srgbClr>
          </a:solidFill>
        </p:spPr>
        <p:txBody>
          <a:bodyPr rIns="0" anchor="ctr"/>
          <a:lstStyle>
            <a:lvl1pPr algn="ctr">
              <a:defRPr sz="2701">
                <a:solidFill>
                  <a:schemeClr val="bg1"/>
                </a:solidFill>
                <a:latin typeface="+mn-lt"/>
              </a:defRPr>
            </a:lvl1pPr>
          </a:lstStyle>
          <a:p>
            <a:r>
              <a:rPr lang="en-US"/>
              <a:t>Click to edit title for divider</a:t>
            </a:r>
          </a:p>
        </p:txBody>
      </p:sp>
      <p:grpSp>
        <p:nvGrpSpPr>
          <p:cNvPr id="8" name="Group 7">
            <a:extLst>
              <a:ext uri="{FF2B5EF4-FFF2-40B4-BE49-F238E27FC236}">
                <a16:creationId xmlns:a16="http://schemas.microsoft.com/office/drawing/2014/main" id="{1A488A55-A1E3-4589-84A6-891A58FB0678}"/>
              </a:ext>
            </a:extLst>
          </p:cNvPr>
          <p:cNvGrpSpPr/>
          <p:nvPr userDrawn="1"/>
        </p:nvGrpSpPr>
        <p:grpSpPr>
          <a:xfrm>
            <a:off x="4424363" y="2270492"/>
            <a:ext cx="295274" cy="1554480"/>
            <a:chOff x="5897615" y="2231631"/>
            <a:chExt cx="393596" cy="1554480"/>
          </a:xfrm>
        </p:grpSpPr>
        <p:cxnSp>
          <p:nvCxnSpPr>
            <p:cNvPr id="9" name="Straight Connector 8">
              <a:extLst>
                <a:ext uri="{FF2B5EF4-FFF2-40B4-BE49-F238E27FC236}">
                  <a16:creationId xmlns:a16="http://schemas.microsoft.com/office/drawing/2014/main" id="{A3CD6507-4329-43F1-9783-C7A1ED84BBC5}"/>
                </a:ext>
              </a:extLst>
            </p:cNvPr>
            <p:cNvCxnSpPr/>
            <p:nvPr/>
          </p:nvCxnSpPr>
          <p:spPr>
            <a:xfrm>
              <a:off x="5897615" y="2231631"/>
              <a:ext cx="393596" cy="0"/>
            </a:xfrm>
            <a:prstGeom prst="lin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CA169C1-F273-430E-82C8-6CC1089786DA}"/>
                </a:ext>
              </a:extLst>
            </p:cNvPr>
            <p:cNvCxnSpPr/>
            <p:nvPr/>
          </p:nvCxnSpPr>
          <p:spPr>
            <a:xfrm>
              <a:off x="5897615" y="3786111"/>
              <a:ext cx="393596" cy="0"/>
            </a:xfrm>
            <a:prstGeom prst="lin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22355954"/>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userDrawn="1">
  <p:cSld name="Title | Header |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35844" y="388062"/>
            <a:ext cx="7093019" cy="731520"/>
          </a:xfrm>
        </p:spPr>
        <p:txBody>
          <a:bodyPr anchor="ctr"/>
          <a:lstStyle>
            <a:lvl1pPr>
              <a:defRPr>
                <a:solidFill>
                  <a:schemeClr val="accent2"/>
                </a:solidFill>
              </a:defRPr>
            </a:lvl1pPr>
          </a:lstStyle>
          <a:p>
            <a:r>
              <a:rPr lang="en-US"/>
              <a:t>Title</a:t>
            </a:r>
          </a:p>
        </p:txBody>
      </p:sp>
      <p:sp>
        <p:nvSpPr>
          <p:cNvPr id="4" name="Content Placeholder 3"/>
          <p:cNvSpPr>
            <a:spLocks noGrp="1"/>
          </p:cNvSpPr>
          <p:nvPr>
            <p:ph sz="quarter" idx="10" hasCustomPrompt="1"/>
          </p:nvPr>
        </p:nvSpPr>
        <p:spPr>
          <a:xfrm>
            <a:off x="345181" y="1600200"/>
            <a:ext cx="7083682" cy="4636008"/>
          </a:xfrm>
        </p:spPr>
        <p:txBody>
          <a:bodyPr/>
          <a:lstStyle>
            <a:lvl1pPr>
              <a:spcBef>
                <a:spcPts val="1350"/>
              </a:spcBef>
              <a:defRPr sz="1350" b="1" i="0">
                <a:solidFill>
                  <a:schemeClr val="tx2"/>
                </a:solidFill>
                <a:latin typeface="Open Sans Bold" panose="020B0806030504020204" pitchFamily="34" charset="0"/>
                <a:ea typeface="Open Sans Bold" panose="020B0806030504020204" pitchFamily="34" charset="0"/>
                <a:cs typeface="Open Sans Bold" panose="020B0806030504020204" pitchFamily="34" charset="0"/>
              </a:defRPr>
            </a:lvl1pPr>
            <a:lvl2pPr marL="0" indent="0">
              <a:spcBef>
                <a:spcPts val="900"/>
              </a:spcBef>
              <a:buFontTx/>
              <a:buNone/>
              <a:defRPr sz="1350"/>
            </a:lvl2pPr>
            <a:lvl3pPr marL="150059" indent="-150059">
              <a:spcBef>
                <a:spcPts val="450"/>
              </a:spcBef>
              <a:buFont typeface="Arial"/>
              <a:buChar char="•"/>
              <a:defRPr sz="1350"/>
            </a:lvl3pPr>
            <a:lvl4pPr marL="298927" indent="-150059">
              <a:buFont typeface="Lucida Grande"/>
              <a:buChar char="-"/>
              <a:defRPr sz="1350"/>
            </a:lvl4pPr>
            <a:lvl5pPr>
              <a:defRPr sz="1350"/>
            </a:lvl5pPr>
          </a:lstStyle>
          <a:p>
            <a:pPr lvl="0"/>
            <a:r>
              <a:rPr lang="en-US"/>
              <a:t>Header</a:t>
            </a:r>
          </a:p>
          <a:p>
            <a:pPr lvl="1"/>
            <a:r>
              <a:rPr lang="en-US"/>
              <a:t>First-level </a:t>
            </a:r>
          </a:p>
          <a:p>
            <a:pPr lvl="2"/>
            <a:r>
              <a:rPr lang="en-US"/>
              <a:t>Second-level</a:t>
            </a:r>
          </a:p>
          <a:p>
            <a:pPr lvl="3"/>
            <a:r>
              <a:rPr lang="en-US"/>
              <a:t>Third-level</a:t>
            </a:r>
          </a:p>
        </p:txBody>
      </p:sp>
    </p:spTree>
    <p:extLst>
      <p:ext uri="{BB962C8B-B14F-4D97-AF65-F5344CB8AC3E}">
        <p14:creationId xmlns:p14="http://schemas.microsoft.com/office/powerpoint/2010/main" val="18489319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160">
          <p15:clr>
            <a:srgbClr val="FBAE40"/>
          </p15:clr>
        </p15:guide>
        <p15:guide id="2" pos="3839">
          <p15:clr>
            <a:srgbClr val="FBAE40"/>
          </p15:clr>
        </p15:guide>
        <p15:guide id="3" orient="horz" pos="3928">
          <p15:clr>
            <a:srgbClr val="FBAE40"/>
          </p15:clr>
        </p15:guide>
      </p15:sldGuideLst>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userDrawn="1">
  <p:cSld name="BaseLayout-1">
    <p:bg>
      <p:bgPr>
        <a:solidFill>
          <a:schemeClr val="bg1"/>
        </a:solidFill>
        <a:effectLst/>
      </p:bgPr>
    </p:bg>
    <p:spTree>
      <p:nvGrpSpPr>
        <p:cNvPr id="1" name=""/>
        <p:cNvGrpSpPr/>
        <p:nvPr/>
      </p:nvGrpSpPr>
      <p:grpSpPr>
        <a:xfrm>
          <a:off x="0" y="0"/>
          <a:ext cx="0" cy="0"/>
          <a:chOff x="0" y="0"/>
          <a:chExt cx="0" cy="0"/>
        </a:xfrm>
      </p:grpSpPr>
      <p:sp>
        <p:nvSpPr>
          <p:cNvPr id="14" name="Rectangle">
            <a:extLst>
              <a:ext uri="{FF2B5EF4-FFF2-40B4-BE49-F238E27FC236}">
                <a16:creationId xmlns:a16="http://schemas.microsoft.com/office/drawing/2014/main" id="{A246CC56-9446-3545-B0C0-BB72503E7188}"/>
              </a:ext>
            </a:extLst>
          </p:cNvPr>
          <p:cNvSpPr/>
          <p:nvPr userDrawn="1"/>
        </p:nvSpPr>
        <p:spPr>
          <a:xfrm rot="16200000">
            <a:off x="4460323" y="2182669"/>
            <a:ext cx="223357" cy="9144001"/>
          </a:xfrm>
          <a:prstGeom prst="rect">
            <a:avLst/>
          </a:prstGeom>
          <a:solidFill>
            <a:schemeClr val="accent2"/>
          </a:solidFill>
          <a:ln w="12700">
            <a:miter lim="400000"/>
          </a:ln>
        </p:spPr>
        <p:txBody>
          <a:bodyPr lIns="38110" tIns="38110" rIns="38110" bIns="38110" anchor="ctr"/>
          <a:lstStyle/>
          <a:p>
            <a:pPr>
              <a:defRPr sz="2200" b="0">
                <a:solidFill>
                  <a:srgbClr val="FFFFFF"/>
                </a:solidFill>
                <a:latin typeface="+mn-lt"/>
                <a:ea typeface="+mn-ea"/>
                <a:cs typeface="+mn-cs"/>
                <a:sym typeface="Helvetica Neue Medium"/>
              </a:defRPr>
            </a:pPr>
            <a:endParaRPr sz="1650"/>
          </a:p>
        </p:txBody>
      </p:sp>
      <p:sp>
        <p:nvSpPr>
          <p:cNvPr id="11" name="Title 3">
            <a:extLst>
              <a:ext uri="{FF2B5EF4-FFF2-40B4-BE49-F238E27FC236}">
                <a16:creationId xmlns:a16="http://schemas.microsoft.com/office/drawing/2014/main" id="{7E521BB9-9BE9-6540-8240-1AC2B2D73072}"/>
              </a:ext>
            </a:extLst>
          </p:cNvPr>
          <p:cNvSpPr>
            <a:spLocks noGrp="1"/>
          </p:cNvSpPr>
          <p:nvPr>
            <p:ph type="title" hasCustomPrompt="1"/>
          </p:nvPr>
        </p:nvSpPr>
        <p:spPr>
          <a:xfrm>
            <a:off x="375681" y="371738"/>
            <a:ext cx="8231989" cy="761829"/>
          </a:xfrm>
        </p:spPr>
        <p:txBody>
          <a:bodyPr lIns="0">
            <a:noAutofit/>
          </a:bodyPr>
          <a:lstStyle>
            <a:lvl1pPr marL="0" algn="l" defTabSz="487810" rtl="0" eaLnBrk="1" latinLnBrk="0" hangingPunct="1">
              <a:lnSpc>
                <a:spcPct val="100000"/>
              </a:lnSpc>
              <a:defRPr lang="en-US" sz="1350" b="0" kern="1200" dirty="0">
                <a:solidFill>
                  <a:schemeClr val="tx2"/>
                </a:solidFill>
                <a:latin typeface="+mn-lt"/>
                <a:ea typeface="Open Sans"/>
                <a:cs typeface="Open Sans"/>
                <a:sym typeface="Open Sans"/>
              </a:defRPr>
            </a:lvl1pPr>
          </a:lstStyle>
          <a:p>
            <a:r>
              <a:rPr lang="en-US"/>
              <a:t>Subhead</a:t>
            </a:r>
          </a:p>
        </p:txBody>
      </p:sp>
      <p:sp>
        <p:nvSpPr>
          <p:cNvPr id="4" name="Slide Number Placeholder 5">
            <a:extLst>
              <a:ext uri="{FF2B5EF4-FFF2-40B4-BE49-F238E27FC236}">
                <a16:creationId xmlns:a16="http://schemas.microsoft.com/office/drawing/2014/main" id="{1F11F063-0242-5E48-A244-19853DC6D579}"/>
              </a:ext>
            </a:extLst>
          </p:cNvPr>
          <p:cNvSpPr>
            <a:spLocks noGrp="1"/>
          </p:cNvSpPr>
          <p:nvPr>
            <p:ph type="sldNum" sz="quarter" idx="4"/>
          </p:nvPr>
        </p:nvSpPr>
        <p:spPr>
          <a:xfrm>
            <a:off x="8402595" y="6642990"/>
            <a:ext cx="741406" cy="223358"/>
          </a:xfrm>
          <a:prstGeom prst="rect">
            <a:avLst/>
          </a:prstGeom>
        </p:spPr>
        <p:txBody>
          <a:bodyPr anchor="ctr"/>
          <a:lstStyle>
            <a:lvl1pPr algn="r">
              <a:defRPr sz="600">
                <a:solidFill>
                  <a:schemeClr val="bg1"/>
                </a:solidFill>
              </a:defRPr>
            </a:lvl1pPr>
          </a:lstStyle>
          <a:p>
            <a:fld id="{85FEB39F-CB67-4046-93A4-09925F2E0135}" type="slidenum">
              <a:rPr lang="en-US" smtClean="0"/>
              <a:pPr/>
              <a:t>‹#›</a:t>
            </a:fld>
            <a:endParaRPr lang="en-US"/>
          </a:p>
        </p:txBody>
      </p:sp>
      <p:sp>
        <p:nvSpPr>
          <p:cNvPr id="6" name="Text Placeholder 2">
            <a:extLst>
              <a:ext uri="{FF2B5EF4-FFF2-40B4-BE49-F238E27FC236}">
                <a16:creationId xmlns:a16="http://schemas.microsoft.com/office/drawing/2014/main" id="{2521F135-6C62-444F-80D5-3086034BB4BD}"/>
              </a:ext>
            </a:extLst>
          </p:cNvPr>
          <p:cNvSpPr>
            <a:spLocks noGrp="1"/>
          </p:cNvSpPr>
          <p:nvPr>
            <p:ph type="body" sz="quarter" idx="13" hasCustomPrompt="1"/>
          </p:nvPr>
        </p:nvSpPr>
        <p:spPr>
          <a:xfrm>
            <a:off x="375681" y="6219648"/>
            <a:ext cx="6696075" cy="92333"/>
          </a:xfrm>
        </p:spPr>
        <p:txBody>
          <a:bodyPr anchor="b">
            <a:spAutoFit/>
          </a:bodyPr>
          <a:lstStyle>
            <a:lvl1pPr>
              <a:spcBef>
                <a:spcPts val="0"/>
              </a:spcBef>
              <a:defRPr sz="6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defRPr>
            </a:lvl1pPr>
            <a:lvl2pPr marL="0" indent="0">
              <a:buNone/>
              <a:defRPr/>
            </a:lvl2pPr>
          </a:lstStyle>
          <a:p>
            <a:pPr lvl="0"/>
            <a:r>
              <a:rPr lang="en-US"/>
              <a:t>[INSERT FOOTNOTES]</a:t>
            </a:r>
          </a:p>
        </p:txBody>
      </p:sp>
    </p:spTree>
    <p:extLst>
      <p:ext uri="{BB962C8B-B14F-4D97-AF65-F5344CB8AC3E}">
        <p14:creationId xmlns:p14="http://schemas.microsoft.com/office/powerpoint/2010/main" val="388202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5.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35844" y="388062"/>
            <a:ext cx="7093019" cy="731520"/>
          </a:xfrm>
        </p:spPr>
        <p:txBody>
          <a:bodyPr anchor="ctr"/>
          <a:lstStyle>
            <a:lvl1pPr>
              <a:defRPr>
                <a:solidFill>
                  <a:schemeClr val="accent2"/>
                </a:solidFill>
              </a:defRPr>
            </a:lvl1pPr>
          </a:lstStyle>
          <a:p>
            <a:r>
              <a:rPr lang="en-US"/>
              <a:t>Title</a:t>
            </a:r>
          </a:p>
        </p:txBody>
      </p:sp>
      <p:cxnSp>
        <p:nvCxnSpPr>
          <p:cNvPr id="4" name="Straight Connector 3"/>
          <p:cNvCxnSpPr/>
          <p:nvPr userDrawn="1"/>
        </p:nvCxnSpPr>
        <p:spPr>
          <a:xfrm>
            <a:off x="338493" y="1222520"/>
            <a:ext cx="8470862"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851441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56.xml><?xml version="1.0" encoding="utf-8"?>
<p:sldLayout xmlns:a="http://schemas.openxmlformats.org/drawingml/2006/main" xmlns:r="http://schemas.openxmlformats.org/officeDocument/2006/relationships" xmlns:p="http://schemas.openxmlformats.org/presentationml/2006/main" userDrawn="1">
  <p:cSld name="Title | Text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0041" y="320040"/>
            <a:ext cx="7120451" cy="731610"/>
          </a:xfrm>
        </p:spPr>
        <p:txBody>
          <a:bodyPr anchor="ctr"/>
          <a:lstStyle>
            <a:lvl1pPr>
              <a:defRPr sz="1800">
                <a:solidFill>
                  <a:srgbClr val="7D3F98"/>
                </a:solidFill>
              </a:defRPr>
            </a:lvl1pPr>
          </a:lstStyle>
          <a:p>
            <a:r>
              <a:rPr lang="en-US"/>
              <a:t>Title</a:t>
            </a:r>
          </a:p>
        </p:txBody>
      </p:sp>
      <p:sp>
        <p:nvSpPr>
          <p:cNvPr id="4" name="Content Placeholder 3"/>
          <p:cNvSpPr>
            <a:spLocks noGrp="1"/>
          </p:cNvSpPr>
          <p:nvPr>
            <p:ph sz="quarter" idx="10" hasCustomPrompt="1"/>
          </p:nvPr>
        </p:nvSpPr>
        <p:spPr>
          <a:xfrm>
            <a:off x="320041" y="1330325"/>
            <a:ext cx="7112586" cy="4846320"/>
          </a:xfrm>
        </p:spPr>
        <p:txBody>
          <a:bodyPr/>
          <a:lstStyle>
            <a:lvl1pPr>
              <a:spcBef>
                <a:spcPts val="900"/>
              </a:spcBef>
              <a:defRPr sz="1050"/>
            </a:lvl1pPr>
            <a:lvl2pPr>
              <a:defRPr sz="1050"/>
            </a:lvl2pPr>
            <a:lvl3pPr>
              <a:defRPr sz="1050"/>
            </a:lvl3pPr>
            <a:lvl4pPr>
              <a:defRPr sz="1013"/>
            </a:lvl4pPr>
            <a:lvl5pPr>
              <a:defRPr sz="1013"/>
            </a:lvl5pPr>
          </a:lstStyle>
          <a:p>
            <a:pPr lvl="0"/>
            <a:r>
              <a:rPr lang="en-US"/>
              <a:t>First-level</a:t>
            </a:r>
          </a:p>
          <a:p>
            <a:pPr lvl="1"/>
            <a:r>
              <a:rPr lang="en-US"/>
              <a:t>Second-level</a:t>
            </a:r>
          </a:p>
          <a:p>
            <a:pPr lvl="2"/>
            <a:r>
              <a:rPr lang="en-US"/>
              <a:t>Third-level</a:t>
            </a:r>
          </a:p>
        </p:txBody>
      </p:sp>
      <p:cxnSp>
        <p:nvCxnSpPr>
          <p:cNvPr id="9" name="Straight Connector 8"/>
          <p:cNvCxnSpPr/>
          <p:nvPr userDrawn="1"/>
        </p:nvCxnSpPr>
        <p:spPr>
          <a:xfrm>
            <a:off x="320040" y="1051560"/>
            <a:ext cx="8501698"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8817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D1">
    <p:bg>
      <p:bgPr>
        <a:solidFill>
          <a:schemeClr val="accent2"/>
        </a:solidFill>
        <a:effectLst/>
      </p:bgPr>
    </p:bg>
    <p:spTree>
      <p:nvGrpSpPr>
        <p:cNvPr id="1" name=""/>
        <p:cNvGrpSpPr/>
        <p:nvPr/>
      </p:nvGrpSpPr>
      <p:grpSpPr>
        <a:xfrm>
          <a:off x="0" y="0"/>
          <a:ext cx="0" cy="0"/>
          <a:chOff x="0" y="0"/>
          <a:chExt cx="0" cy="0"/>
        </a:xfrm>
      </p:grpSpPr>
      <p:sp>
        <p:nvSpPr>
          <p:cNvPr id="10" name="Rectangle 9"/>
          <p:cNvSpPr/>
          <p:nvPr userDrawn="1"/>
        </p:nvSpPr>
        <p:spPr>
          <a:xfrm>
            <a:off x="-1" y="4114800"/>
            <a:ext cx="9144001" cy="2743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23" name="Picture 22" descr="Aetna_Logo_KO.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63060" y="2779939"/>
            <a:ext cx="960370" cy="329372"/>
          </a:xfrm>
          <a:prstGeom prst="rect">
            <a:avLst/>
          </a:prstGeom>
        </p:spPr>
      </p:pic>
      <p:sp>
        <p:nvSpPr>
          <p:cNvPr id="6" name="Picture Placeholder 5"/>
          <p:cNvSpPr>
            <a:spLocks noGrp="1"/>
          </p:cNvSpPr>
          <p:nvPr>
            <p:ph type="pic" sz="quarter" idx="10" hasCustomPrompt="1"/>
          </p:nvPr>
        </p:nvSpPr>
        <p:spPr>
          <a:xfrm>
            <a:off x="0" y="0"/>
            <a:ext cx="9144000" cy="4114800"/>
          </a:xfrm>
          <a:solidFill>
            <a:schemeClr val="bg2"/>
          </a:solidFill>
        </p:spPr>
        <p:txBody>
          <a:bodyPr anchor="ctr"/>
          <a:lstStyle>
            <a:lvl1pPr algn="ctr">
              <a:defRPr sz="7202" b="1">
                <a:solidFill>
                  <a:schemeClr val="bg2">
                    <a:lumMod val="20000"/>
                    <a:lumOff val="80000"/>
                  </a:schemeClr>
                </a:solidFill>
                <a:latin typeface="Open Sans Bold"/>
                <a:cs typeface="Open Sans Bold"/>
              </a:defRPr>
            </a:lvl1pPr>
          </a:lstStyle>
          <a:p>
            <a:r>
              <a:rPr lang="en-US"/>
              <a:t>IMAGE</a:t>
            </a:r>
          </a:p>
        </p:txBody>
      </p:sp>
      <p:sp>
        <p:nvSpPr>
          <p:cNvPr id="20" name="Title 1"/>
          <p:cNvSpPr>
            <a:spLocks noGrp="1"/>
          </p:cNvSpPr>
          <p:nvPr>
            <p:ph type="ctrTitle" hasCustomPrompt="1"/>
          </p:nvPr>
        </p:nvSpPr>
        <p:spPr bwMode="white">
          <a:xfrm>
            <a:off x="2009896" y="4278325"/>
            <a:ext cx="5097090" cy="1280160"/>
          </a:xfrm>
        </p:spPr>
        <p:txBody>
          <a:bodyPr anchor="b"/>
          <a:lstStyle>
            <a:lvl1pPr algn="ctr">
              <a:lnSpc>
                <a:spcPct val="90000"/>
              </a:lnSpc>
              <a:defRPr sz="4400" b="1" i="0" cap="none" baseline="0">
                <a:solidFill>
                  <a:srgbClr val="FFFFFF"/>
                </a:solidFill>
                <a:latin typeface="Domaine Display Bold" panose="020A0803080505060203" pitchFamily="18" charset="0"/>
                <a:cs typeface="Domaine Display Bold" panose="020A0803080505060203" pitchFamily="18" charset="0"/>
              </a:defRPr>
            </a:lvl1pPr>
          </a:lstStyle>
          <a:p>
            <a:r>
              <a:rPr lang="en-US"/>
              <a:t>Presentation </a:t>
            </a:r>
            <a:br>
              <a:rPr lang="en-US"/>
            </a:br>
            <a:r>
              <a:rPr lang="en-US"/>
              <a:t>title</a:t>
            </a:r>
          </a:p>
        </p:txBody>
      </p:sp>
      <p:sp>
        <p:nvSpPr>
          <p:cNvPr id="24" name="Subtitle 2"/>
          <p:cNvSpPr>
            <a:spLocks noGrp="1"/>
          </p:cNvSpPr>
          <p:nvPr>
            <p:ph type="subTitle" idx="1" hasCustomPrompt="1"/>
          </p:nvPr>
        </p:nvSpPr>
        <p:spPr bwMode="white">
          <a:xfrm>
            <a:off x="2616464" y="5639535"/>
            <a:ext cx="3877578" cy="371869"/>
          </a:xfrm>
        </p:spPr>
        <p:txBody>
          <a:bodyPr anchor="t">
            <a:normAutofit/>
          </a:bodyPr>
          <a:lstStyle>
            <a:lvl1pPr marL="0" indent="0" algn="ctr">
              <a:buNone/>
              <a:defRPr sz="1400" b="0" cap="none" spc="0" baseline="0">
                <a:solidFill>
                  <a:srgbClr val="FFFFFF"/>
                </a:solidFill>
                <a:latin typeface="+mn-lt"/>
                <a:cs typeface="Open Sans Light"/>
              </a:defRPr>
            </a:lvl1pPr>
            <a:lvl2pPr marL="342660" indent="0" algn="ctr">
              <a:buNone/>
              <a:defRPr>
                <a:solidFill>
                  <a:schemeClr val="tx1">
                    <a:tint val="75000"/>
                  </a:schemeClr>
                </a:solidFill>
              </a:defRPr>
            </a:lvl2pPr>
            <a:lvl3pPr marL="685318" indent="0" algn="ctr">
              <a:buNone/>
              <a:defRPr>
                <a:solidFill>
                  <a:schemeClr val="tx1">
                    <a:tint val="75000"/>
                  </a:schemeClr>
                </a:solidFill>
              </a:defRPr>
            </a:lvl3pPr>
            <a:lvl4pPr marL="1027980" indent="0" algn="ctr">
              <a:buNone/>
              <a:defRPr>
                <a:solidFill>
                  <a:schemeClr val="tx1">
                    <a:tint val="75000"/>
                  </a:schemeClr>
                </a:solidFill>
              </a:defRPr>
            </a:lvl4pPr>
            <a:lvl5pPr marL="1370637" indent="0" algn="ctr">
              <a:buNone/>
              <a:defRPr>
                <a:solidFill>
                  <a:schemeClr val="tx1">
                    <a:tint val="75000"/>
                  </a:schemeClr>
                </a:solidFill>
              </a:defRPr>
            </a:lvl5pPr>
            <a:lvl6pPr marL="1713298" indent="0" algn="ctr">
              <a:buNone/>
              <a:defRPr>
                <a:solidFill>
                  <a:schemeClr val="tx1">
                    <a:tint val="75000"/>
                  </a:schemeClr>
                </a:solidFill>
              </a:defRPr>
            </a:lvl6pPr>
            <a:lvl7pPr marL="2055958" indent="0" algn="ctr">
              <a:buNone/>
              <a:defRPr>
                <a:solidFill>
                  <a:schemeClr val="tx1">
                    <a:tint val="75000"/>
                  </a:schemeClr>
                </a:solidFill>
              </a:defRPr>
            </a:lvl7pPr>
            <a:lvl8pPr marL="2398614" indent="0" algn="ctr">
              <a:buNone/>
              <a:defRPr>
                <a:solidFill>
                  <a:schemeClr val="tx1">
                    <a:tint val="75000"/>
                  </a:schemeClr>
                </a:solidFill>
              </a:defRPr>
            </a:lvl8pPr>
            <a:lvl9pPr marL="2741277" indent="0" algn="ctr">
              <a:buNone/>
              <a:defRPr>
                <a:solidFill>
                  <a:schemeClr val="tx1">
                    <a:tint val="75000"/>
                  </a:schemeClr>
                </a:solidFill>
              </a:defRPr>
            </a:lvl9pPr>
          </a:lstStyle>
          <a:p>
            <a:r>
              <a:rPr lang="en-US"/>
              <a:t>Presentation subtitle</a:t>
            </a:r>
          </a:p>
        </p:txBody>
      </p:sp>
      <p:sp>
        <p:nvSpPr>
          <p:cNvPr id="12" name="Text Placeholder 7"/>
          <p:cNvSpPr>
            <a:spLocks noGrp="1"/>
          </p:cNvSpPr>
          <p:nvPr>
            <p:ph type="body" sz="quarter" idx="11" hasCustomPrompt="1"/>
          </p:nvPr>
        </p:nvSpPr>
        <p:spPr>
          <a:xfrm>
            <a:off x="354406" y="6173393"/>
            <a:ext cx="1772111" cy="431800"/>
          </a:xfrm>
        </p:spPr>
        <p:txBody>
          <a:bodyPr anchor="b"/>
          <a:lstStyle>
            <a:lvl1pPr>
              <a:defRPr sz="900" baseline="0">
                <a:solidFill>
                  <a:srgbClr val="FFFFFF"/>
                </a:solidFill>
              </a:defRPr>
            </a:lvl1pPr>
          </a:lstStyle>
          <a:p>
            <a:pPr lvl="0"/>
            <a:r>
              <a:rPr lang="tr-TR"/>
              <a:t>©2017 </a:t>
            </a:r>
            <a:r>
              <a:rPr lang="tr-TR" err="1"/>
              <a:t>Aetna</a:t>
            </a:r>
            <a:r>
              <a:rPr lang="tr-TR"/>
              <a:t> </a:t>
            </a:r>
            <a:r>
              <a:rPr lang="tr-TR" err="1"/>
              <a:t>Inc</a:t>
            </a:r>
            <a:r>
              <a:rPr lang="tr-TR"/>
              <a:t>.</a:t>
            </a:r>
          </a:p>
        </p:txBody>
      </p:sp>
      <p:sp>
        <p:nvSpPr>
          <p:cNvPr id="13" name="Text Placeholder 7"/>
          <p:cNvSpPr>
            <a:spLocks noGrp="1"/>
          </p:cNvSpPr>
          <p:nvPr>
            <p:ph type="body" sz="quarter" idx="12" hasCustomPrompt="1"/>
          </p:nvPr>
        </p:nvSpPr>
        <p:spPr>
          <a:xfrm>
            <a:off x="7044262" y="6173393"/>
            <a:ext cx="1772111" cy="431800"/>
          </a:xfrm>
        </p:spPr>
        <p:txBody>
          <a:bodyPr anchor="b"/>
          <a:lstStyle>
            <a:lvl1pPr algn="r">
              <a:defRPr sz="900" baseline="0">
                <a:solidFill>
                  <a:srgbClr val="FFFFFF"/>
                </a:solidFill>
              </a:defRPr>
            </a:lvl1pPr>
          </a:lstStyle>
          <a:p>
            <a:pPr lvl="0"/>
            <a:r>
              <a:rPr lang="en-US"/>
              <a:t>Date</a:t>
            </a:r>
          </a:p>
        </p:txBody>
      </p:sp>
      <p:pic>
        <p:nvPicPr>
          <p:cNvPr id="14" name="Picture 1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58303" y="6292904"/>
            <a:ext cx="926409" cy="232776"/>
          </a:xfrm>
          <a:prstGeom prst="rect">
            <a:avLst/>
          </a:prstGeom>
        </p:spPr>
      </p:pic>
      <p:sp>
        <p:nvSpPr>
          <p:cNvPr id="15" name="Picture Placeholder 5"/>
          <p:cNvSpPr>
            <a:spLocks noGrp="1"/>
          </p:cNvSpPr>
          <p:nvPr>
            <p:ph type="pic" sz="quarter" idx="13" hasCustomPrompt="1"/>
          </p:nvPr>
        </p:nvSpPr>
        <p:spPr>
          <a:xfrm>
            <a:off x="4678316" y="6319904"/>
            <a:ext cx="953312" cy="287783"/>
          </a:xfrm>
          <a:solidFill>
            <a:schemeClr val="bg2"/>
          </a:solidFill>
        </p:spPr>
        <p:txBody>
          <a:bodyPr anchor="ctr"/>
          <a:lstStyle>
            <a:lvl1pPr algn="ctr">
              <a:defRPr sz="750" b="1" baseline="0">
                <a:solidFill>
                  <a:schemeClr val="tx1"/>
                </a:solidFill>
                <a:latin typeface="Open Sans Bold"/>
                <a:cs typeface="Open Sans Bold"/>
              </a:defRPr>
            </a:lvl1pPr>
          </a:lstStyle>
          <a:p>
            <a:r>
              <a:rPr lang="en-US"/>
              <a:t>PARTNER LOGO</a:t>
            </a:r>
          </a:p>
        </p:txBody>
      </p:sp>
    </p:spTree>
    <p:extLst>
      <p:ext uri="{BB962C8B-B14F-4D97-AF65-F5344CB8AC3E}">
        <p14:creationId xmlns:p14="http://schemas.microsoft.com/office/powerpoint/2010/main" val="42775573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ver D2">
    <p:bg>
      <p:bgPr>
        <a:solidFill>
          <a:schemeClr val="accent2"/>
        </a:solidFill>
        <a:effectLst/>
      </p:bgPr>
    </p:bg>
    <p:spTree>
      <p:nvGrpSpPr>
        <p:cNvPr id="1" name=""/>
        <p:cNvGrpSpPr/>
        <p:nvPr/>
      </p:nvGrpSpPr>
      <p:grpSpPr>
        <a:xfrm>
          <a:off x="0" y="0"/>
          <a:ext cx="0" cy="0"/>
          <a:chOff x="0" y="0"/>
          <a:chExt cx="0" cy="0"/>
        </a:xfrm>
      </p:grpSpPr>
      <p:sp>
        <p:nvSpPr>
          <p:cNvPr id="10" name="Rectangle 9"/>
          <p:cNvSpPr/>
          <p:nvPr userDrawn="1"/>
        </p:nvSpPr>
        <p:spPr>
          <a:xfrm>
            <a:off x="-1" y="4114800"/>
            <a:ext cx="9144001" cy="2743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23" name="Picture 22" descr="Aetna_Logo_KO.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63060" y="2779939"/>
            <a:ext cx="960370" cy="329372"/>
          </a:xfrm>
          <a:prstGeom prst="rect">
            <a:avLst/>
          </a:prstGeom>
        </p:spPr>
      </p:pic>
      <p:sp>
        <p:nvSpPr>
          <p:cNvPr id="6" name="Picture Placeholder 5"/>
          <p:cNvSpPr>
            <a:spLocks noGrp="1"/>
          </p:cNvSpPr>
          <p:nvPr>
            <p:ph type="pic" sz="quarter" idx="10" hasCustomPrompt="1"/>
          </p:nvPr>
        </p:nvSpPr>
        <p:spPr>
          <a:xfrm>
            <a:off x="0" y="0"/>
            <a:ext cx="9144000" cy="4114800"/>
          </a:xfrm>
          <a:solidFill>
            <a:schemeClr val="bg2"/>
          </a:solidFill>
        </p:spPr>
        <p:txBody>
          <a:bodyPr anchor="ctr"/>
          <a:lstStyle>
            <a:lvl1pPr algn="ctr">
              <a:defRPr sz="7202" b="1">
                <a:solidFill>
                  <a:schemeClr val="bg2">
                    <a:lumMod val="20000"/>
                    <a:lumOff val="80000"/>
                  </a:schemeClr>
                </a:solidFill>
                <a:latin typeface="Open Sans Bold"/>
                <a:cs typeface="Open Sans Bold"/>
              </a:defRPr>
            </a:lvl1pPr>
          </a:lstStyle>
          <a:p>
            <a:r>
              <a:rPr lang="en-US"/>
              <a:t>IMAGE</a:t>
            </a:r>
          </a:p>
        </p:txBody>
      </p:sp>
      <p:sp>
        <p:nvSpPr>
          <p:cNvPr id="20" name="Title 1"/>
          <p:cNvSpPr>
            <a:spLocks noGrp="1"/>
          </p:cNvSpPr>
          <p:nvPr>
            <p:ph type="ctrTitle" hasCustomPrompt="1"/>
          </p:nvPr>
        </p:nvSpPr>
        <p:spPr bwMode="white">
          <a:xfrm>
            <a:off x="2009896" y="4279392"/>
            <a:ext cx="5097090" cy="1280926"/>
          </a:xfrm>
        </p:spPr>
        <p:txBody>
          <a:bodyPr anchor="b"/>
          <a:lstStyle>
            <a:lvl1pPr algn="ctr">
              <a:lnSpc>
                <a:spcPct val="90000"/>
              </a:lnSpc>
              <a:defRPr sz="4400" b="1" i="0" cap="none" baseline="0">
                <a:solidFill>
                  <a:srgbClr val="FFFFFF"/>
                </a:solidFill>
                <a:latin typeface="Domaine Display Bold" panose="020A0803080505060203" pitchFamily="18" charset="0"/>
                <a:cs typeface="Domaine Display Bold" panose="020A0803080505060203" pitchFamily="18" charset="0"/>
              </a:defRPr>
            </a:lvl1pPr>
          </a:lstStyle>
          <a:p>
            <a:r>
              <a:rPr lang="en-US"/>
              <a:t>Presentation </a:t>
            </a:r>
            <a:br>
              <a:rPr lang="en-US"/>
            </a:br>
            <a:r>
              <a:rPr lang="en-US"/>
              <a:t>title</a:t>
            </a:r>
          </a:p>
        </p:txBody>
      </p:sp>
      <p:sp>
        <p:nvSpPr>
          <p:cNvPr id="24" name="Subtitle 2"/>
          <p:cNvSpPr>
            <a:spLocks noGrp="1"/>
          </p:cNvSpPr>
          <p:nvPr>
            <p:ph type="subTitle" idx="1" hasCustomPrompt="1"/>
          </p:nvPr>
        </p:nvSpPr>
        <p:spPr bwMode="white">
          <a:xfrm>
            <a:off x="2616464" y="5639535"/>
            <a:ext cx="3877578" cy="371869"/>
          </a:xfrm>
        </p:spPr>
        <p:txBody>
          <a:bodyPr anchor="t">
            <a:normAutofit/>
          </a:bodyPr>
          <a:lstStyle>
            <a:lvl1pPr marL="0" indent="0" algn="ctr">
              <a:buNone/>
              <a:defRPr sz="1400" b="0" cap="none" spc="0" baseline="0">
                <a:solidFill>
                  <a:srgbClr val="FFFFFF"/>
                </a:solidFill>
                <a:latin typeface="+mn-lt"/>
                <a:cs typeface="Open Sans Light"/>
              </a:defRPr>
            </a:lvl1pPr>
            <a:lvl2pPr marL="342660" indent="0" algn="ctr">
              <a:buNone/>
              <a:defRPr>
                <a:solidFill>
                  <a:schemeClr val="tx1">
                    <a:tint val="75000"/>
                  </a:schemeClr>
                </a:solidFill>
              </a:defRPr>
            </a:lvl2pPr>
            <a:lvl3pPr marL="685318" indent="0" algn="ctr">
              <a:buNone/>
              <a:defRPr>
                <a:solidFill>
                  <a:schemeClr val="tx1">
                    <a:tint val="75000"/>
                  </a:schemeClr>
                </a:solidFill>
              </a:defRPr>
            </a:lvl3pPr>
            <a:lvl4pPr marL="1027980" indent="0" algn="ctr">
              <a:buNone/>
              <a:defRPr>
                <a:solidFill>
                  <a:schemeClr val="tx1">
                    <a:tint val="75000"/>
                  </a:schemeClr>
                </a:solidFill>
              </a:defRPr>
            </a:lvl4pPr>
            <a:lvl5pPr marL="1370637" indent="0" algn="ctr">
              <a:buNone/>
              <a:defRPr>
                <a:solidFill>
                  <a:schemeClr val="tx1">
                    <a:tint val="75000"/>
                  </a:schemeClr>
                </a:solidFill>
              </a:defRPr>
            </a:lvl5pPr>
            <a:lvl6pPr marL="1713298" indent="0" algn="ctr">
              <a:buNone/>
              <a:defRPr>
                <a:solidFill>
                  <a:schemeClr val="tx1">
                    <a:tint val="75000"/>
                  </a:schemeClr>
                </a:solidFill>
              </a:defRPr>
            </a:lvl6pPr>
            <a:lvl7pPr marL="2055958" indent="0" algn="ctr">
              <a:buNone/>
              <a:defRPr>
                <a:solidFill>
                  <a:schemeClr val="tx1">
                    <a:tint val="75000"/>
                  </a:schemeClr>
                </a:solidFill>
              </a:defRPr>
            </a:lvl7pPr>
            <a:lvl8pPr marL="2398614" indent="0" algn="ctr">
              <a:buNone/>
              <a:defRPr>
                <a:solidFill>
                  <a:schemeClr val="tx1">
                    <a:tint val="75000"/>
                  </a:schemeClr>
                </a:solidFill>
              </a:defRPr>
            </a:lvl8pPr>
            <a:lvl9pPr marL="2741277" indent="0" algn="ctr">
              <a:buNone/>
              <a:defRPr>
                <a:solidFill>
                  <a:schemeClr val="tx1">
                    <a:tint val="75000"/>
                  </a:schemeClr>
                </a:solidFill>
              </a:defRPr>
            </a:lvl9pPr>
          </a:lstStyle>
          <a:p>
            <a:r>
              <a:rPr lang="en-US"/>
              <a:t>Presentation subtitle</a:t>
            </a:r>
          </a:p>
        </p:txBody>
      </p:sp>
      <p:sp>
        <p:nvSpPr>
          <p:cNvPr id="13" name="Text Placeholder 7"/>
          <p:cNvSpPr>
            <a:spLocks noGrp="1"/>
          </p:cNvSpPr>
          <p:nvPr>
            <p:ph type="body" sz="quarter" idx="11" hasCustomPrompt="1"/>
          </p:nvPr>
        </p:nvSpPr>
        <p:spPr>
          <a:xfrm>
            <a:off x="354406" y="6173393"/>
            <a:ext cx="1772111" cy="431800"/>
          </a:xfrm>
        </p:spPr>
        <p:txBody>
          <a:bodyPr anchor="b"/>
          <a:lstStyle>
            <a:lvl1pPr>
              <a:defRPr sz="900" baseline="0">
                <a:solidFill>
                  <a:srgbClr val="FFFFFF"/>
                </a:solidFill>
              </a:defRPr>
            </a:lvl1pPr>
          </a:lstStyle>
          <a:p>
            <a:pPr lvl="0"/>
            <a:r>
              <a:rPr lang="tr-TR"/>
              <a:t>©2017 </a:t>
            </a:r>
            <a:r>
              <a:rPr lang="tr-TR" err="1"/>
              <a:t>Aetna</a:t>
            </a:r>
            <a:r>
              <a:rPr lang="tr-TR"/>
              <a:t> </a:t>
            </a:r>
            <a:r>
              <a:rPr lang="tr-TR" err="1"/>
              <a:t>Inc</a:t>
            </a:r>
            <a:r>
              <a:rPr lang="tr-TR"/>
              <a:t>.</a:t>
            </a:r>
          </a:p>
        </p:txBody>
      </p:sp>
      <p:sp>
        <p:nvSpPr>
          <p:cNvPr id="14" name="Text Placeholder 7"/>
          <p:cNvSpPr>
            <a:spLocks noGrp="1"/>
          </p:cNvSpPr>
          <p:nvPr>
            <p:ph type="body" sz="quarter" idx="12" hasCustomPrompt="1"/>
          </p:nvPr>
        </p:nvSpPr>
        <p:spPr>
          <a:xfrm>
            <a:off x="7044262" y="6173393"/>
            <a:ext cx="1772111" cy="431800"/>
          </a:xfrm>
        </p:spPr>
        <p:txBody>
          <a:bodyPr anchor="b"/>
          <a:lstStyle>
            <a:lvl1pPr algn="r">
              <a:defRPr sz="900" baseline="0">
                <a:solidFill>
                  <a:srgbClr val="FFFFFF"/>
                </a:solidFill>
              </a:defRPr>
            </a:lvl1pPr>
          </a:lstStyle>
          <a:p>
            <a:pPr lvl="0"/>
            <a:r>
              <a:rPr lang="en-US"/>
              <a:t>Date</a:t>
            </a:r>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647723" y="6292904"/>
            <a:ext cx="926409" cy="232776"/>
          </a:xfrm>
          <a:prstGeom prst="rect">
            <a:avLst/>
          </a:prstGeom>
        </p:spPr>
      </p:pic>
      <p:sp>
        <p:nvSpPr>
          <p:cNvPr id="16" name="Picture Placeholder 5"/>
          <p:cNvSpPr>
            <a:spLocks noGrp="1"/>
          </p:cNvSpPr>
          <p:nvPr>
            <p:ph type="pic" sz="quarter" idx="13" hasCustomPrompt="1"/>
          </p:nvPr>
        </p:nvSpPr>
        <p:spPr>
          <a:xfrm>
            <a:off x="3520727" y="6319904"/>
            <a:ext cx="953312" cy="287783"/>
          </a:xfrm>
          <a:solidFill>
            <a:schemeClr val="bg2"/>
          </a:solidFill>
        </p:spPr>
        <p:txBody>
          <a:bodyPr anchor="ctr"/>
          <a:lstStyle>
            <a:lvl1pPr algn="ctr">
              <a:defRPr sz="750" b="1" baseline="0">
                <a:solidFill>
                  <a:schemeClr val="tx1"/>
                </a:solidFill>
                <a:latin typeface="Open Sans Bold"/>
                <a:cs typeface="Open Sans Bold"/>
              </a:defRPr>
            </a:lvl1pPr>
          </a:lstStyle>
          <a:p>
            <a:r>
              <a:rPr lang="en-US"/>
              <a:t>PARTNER LOGO</a:t>
            </a:r>
          </a:p>
        </p:txBody>
      </p:sp>
    </p:spTree>
    <p:extLst>
      <p:ext uri="{BB962C8B-B14F-4D97-AF65-F5344CB8AC3E}">
        <p14:creationId xmlns:p14="http://schemas.microsoft.com/office/powerpoint/2010/main" val="3198346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ver D3">
    <p:spTree>
      <p:nvGrpSpPr>
        <p:cNvPr id="1" name=""/>
        <p:cNvGrpSpPr/>
        <p:nvPr/>
      </p:nvGrpSpPr>
      <p:grpSpPr>
        <a:xfrm>
          <a:off x="0" y="0"/>
          <a:ext cx="0" cy="0"/>
          <a:chOff x="0" y="0"/>
          <a:chExt cx="0" cy="0"/>
        </a:xfrm>
      </p:grpSpPr>
      <p:sp>
        <p:nvSpPr>
          <p:cNvPr id="9" name="Rectangle 8"/>
          <p:cNvSpPr/>
          <p:nvPr userDrawn="1"/>
        </p:nvSpPr>
        <p:spPr>
          <a:xfrm>
            <a:off x="-1" y="4114800"/>
            <a:ext cx="9144001" cy="2743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19" name="Picture 18" descr="Violet (transparent background).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552353" y="6271500"/>
            <a:ext cx="947318" cy="252374"/>
          </a:xfrm>
          <a:prstGeom prst="rect">
            <a:avLst/>
          </a:prstGeom>
        </p:spPr>
      </p:pic>
      <p:sp>
        <p:nvSpPr>
          <p:cNvPr id="6" name="Picture Placeholder 5"/>
          <p:cNvSpPr>
            <a:spLocks noGrp="1"/>
          </p:cNvSpPr>
          <p:nvPr>
            <p:ph type="pic" sz="quarter" idx="10" hasCustomPrompt="1"/>
          </p:nvPr>
        </p:nvSpPr>
        <p:spPr>
          <a:xfrm>
            <a:off x="0" y="0"/>
            <a:ext cx="9144000" cy="4114800"/>
          </a:xfrm>
          <a:solidFill>
            <a:schemeClr val="bg2"/>
          </a:solidFill>
        </p:spPr>
        <p:txBody>
          <a:bodyPr anchor="ctr"/>
          <a:lstStyle>
            <a:lvl1pPr algn="ctr">
              <a:defRPr sz="7202" b="1">
                <a:solidFill>
                  <a:schemeClr val="bg2">
                    <a:lumMod val="20000"/>
                    <a:lumOff val="80000"/>
                  </a:schemeClr>
                </a:solidFill>
                <a:latin typeface="Open Sans Bold"/>
                <a:cs typeface="Open Sans Bold"/>
              </a:defRPr>
            </a:lvl1pPr>
          </a:lstStyle>
          <a:p>
            <a:r>
              <a:rPr lang="en-US"/>
              <a:t>IMAGE</a:t>
            </a:r>
          </a:p>
        </p:txBody>
      </p:sp>
      <p:sp>
        <p:nvSpPr>
          <p:cNvPr id="11" name="Title 1"/>
          <p:cNvSpPr>
            <a:spLocks noGrp="1"/>
          </p:cNvSpPr>
          <p:nvPr>
            <p:ph type="ctrTitle" hasCustomPrompt="1"/>
          </p:nvPr>
        </p:nvSpPr>
        <p:spPr bwMode="white">
          <a:xfrm>
            <a:off x="2009896" y="4279392"/>
            <a:ext cx="5097090" cy="1280160"/>
          </a:xfrm>
        </p:spPr>
        <p:txBody>
          <a:bodyPr anchor="b"/>
          <a:lstStyle>
            <a:lvl1pPr algn="ctr">
              <a:lnSpc>
                <a:spcPct val="90000"/>
              </a:lnSpc>
              <a:defRPr sz="4400" b="1" i="0" cap="none" baseline="0">
                <a:solidFill>
                  <a:srgbClr val="7D3F98"/>
                </a:solidFill>
                <a:latin typeface="Domaine Display Bold" panose="020A0803080505060203" pitchFamily="18" charset="0"/>
                <a:cs typeface="Domaine Display Bold" panose="020A0803080505060203" pitchFamily="18" charset="0"/>
              </a:defRPr>
            </a:lvl1pPr>
          </a:lstStyle>
          <a:p>
            <a:r>
              <a:rPr lang="en-US"/>
              <a:t>Presentation </a:t>
            </a:r>
            <a:br>
              <a:rPr lang="en-US"/>
            </a:br>
            <a:r>
              <a:rPr lang="en-US"/>
              <a:t>title</a:t>
            </a:r>
          </a:p>
        </p:txBody>
      </p:sp>
      <p:sp>
        <p:nvSpPr>
          <p:cNvPr id="14" name="Subtitle 2"/>
          <p:cNvSpPr>
            <a:spLocks noGrp="1"/>
          </p:cNvSpPr>
          <p:nvPr>
            <p:ph type="subTitle" idx="1" hasCustomPrompt="1"/>
          </p:nvPr>
        </p:nvSpPr>
        <p:spPr bwMode="white">
          <a:xfrm>
            <a:off x="2616464" y="5639535"/>
            <a:ext cx="3877578" cy="371869"/>
          </a:xfrm>
        </p:spPr>
        <p:txBody>
          <a:bodyPr anchor="t">
            <a:normAutofit/>
          </a:bodyPr>
          <a:lstStyle>
            <a:lvl1pPr marL="0" indent="0" algn="ctr">
              <a:buNone/>
              <a:defRPr sz="1400" b="0" cap="none" spc="0" baseline="0">
                <a:solidFill>
                  <a:srgbClr val="7D3F98"/>
                </a:solidFill>
                <a:latin typeface="+mn-lt"/>
                <a:cs typeface="Open Sans Light"/>
              </a:defRPr>
            </a:lvl1pPr>
            <a:lvl2pPr marL="342660" indent="0" algn="ctr">
              <a:buNone/>
              <a:defRPr>
                <a:solidFill>
                  <a:schemeClr val="tx1">
                    <a:tint val="75000"/>
                  </a:schemeClr>
                </a:solidFill>
              </a:defRPr>
            </a:lvl2pPr>
            <a:lvl3pPr marL="685318" indent="0" algn="ctr">
              <a:buNone/>
              <a:defRPr>
                <a:solidFill>
                  <a:schemeClr val="tx1">
                    <a:tint val="75000"/>
                  </a:schemeClr>
                </a:solidFill>
              </a:defRPr>
            </a:lvl3pPr>
            <a:lvl4pPr marL="1027980" indent="0" algn="ctr">
              <a:buNone/>
              <a:defRPr>
                <a:solidFill>
                  <a:schemeClr val="tx1">
                    <a:tint val="75000"/>
                  </a:schemeClr>
                </a:solidFill>
              </a:defRPr>
            </a:lvl4pPr>
            <a:lvl5pPr marL="1370637" indent="0" algn="ctr">
              <a:buNone/>
              <a:defRPr>
                <a:solidFill>
                  <a:schemeClr val="tx1">
                    <a:tint val="75000"/>
                  </a:schemeClr>
                </a:solidFill>
              </a:defRPr>
            </a:lvl5pPr>
            <a:lvl6pPr marL="1713298" indent="0" algn="ctr">
              <a:buNone/>
              <a:defRPr>
                <a:solidFill>
                  <a:schemeClr val="tx1">
                    <a:tint val="75000"/>
                  </a:schemeClr>
                </a:solidFill>
              </a:defRPr>
            </a:lvl6pPr>
            <a:lvl7pPr marL="2055958" indent="0" algn="ctr">
              <a:buNone/>
              <a:defRPr>
                <a:solidFill>
                  <a:schemeClr val="tx1">
                    <a:tint val="75000"/>
                  </a:schemeClr>
                </a:solidFill>
              </a:defRPr>
            </a:lvl7pPr>
            <a:lvl8pPr marL="2398614" indent="0" algn="ctr">
              <a:buNone/>
              <a:defRPr>
                <a:solidFill>
                  <a:schemeClr val="tx1">
                    <a:tint val="75000"/>
                  </a:schemeClr>
                </a:solidFill>
              </a:defRPr>
            </a:lvl8pPr>
            <a:lvl9pPr marL="2741277" indent="0" algn="ctr">
              <a:buNone/>
              <a:defRPr>
                <a:solidFill>
                  <a:schemeClr val="tx1">
                    <a:tint val="75000"/>
                  </a:schemeClr>
                </a:solidFill>
              </a:defRPr>
            </a:lvl9pPr>
          </a:lstStyle>
          <a:p>
            <a:r>
              <a:rPr lang="en-US"/>
              <a:t>Presentation subtitle</a:t>
            </a:r>
          </a:p>
        </p:txBody>
      </p:sp>
      <p:sp>
        <p:nvSpPr>
          <p:cNvPr id="12" name="Text Placeholder 7"/>
          <p:cNvSpPr>
            <a:spLocks noGrp="1"/>
          </p:cNvSpPr>
          <p:nvPr>
            <p:ph type="body" sz="quarter" idx="11" hasCustomPrompt="1"/>
          </p:nvPr>
        </p:nvSpPr>
        <p:spPr>
          <a:xfrm>
            <a:off x="354406" y="6173393"/>
            <a:ext cx="1772111" cy="431800"/>
          </a:xfrm>
        </p:spPr>
        <p:txBody>
          <a:bodyPr anchor="b"/>
          <a:lstStyle>
            <a:lvl1pPr>
              <a:defRPr sz="900" baseline="0">
                <a:solidFill>
                  <a:schemeClr val="accent2"/>
                </a:solidFill>
              </a:defRPr>
            </a:lvl1pPr>
          </a:lstStyle>
          <a:p>
            <a:pPr lvl="0"/>
            <a:r>
              <a:rPr lang="en-US"/>
              <a:t>Presenter Name</a:t>
            </a:r>
          </a:p>
        </p:txBody>
      </p:sp>
      <p:sp>
        <p:nvSpPr>
          <p:cNvPr id="13" name="Text Placeholder 7"/>
          <p:cNvSpPr>
            <a:spLocks noGrp="1"/>
          </p:cNvSpPr>
          <p:nvPr>
            <p:ph type="body" sz="quarter" idx="12" hasCustomPrompt="1"/>
          </p:nvPr>
        </p:nvSpPr>
        <p:spPr>
          <a:xfrm>
            <a:off x="7044262" y="6173393"/>
            <a:ext cx="1772111" cy="431800"/>
          </a:xfrm>
        </p:spPr>
        <p:txBody>
          <a:bodyPr anchor="b"/>
          <a:lstStyle>
            <a:lvl1pPr algn="r">
              <a:defRPr sz="900" baseline="0">
                <a:solidFill>
                  <a:schemeClr val="accent2"/>
                </a:solidFill>
              </a:defRPr>
            </a:lvl1pPr>
          </a:lstStyle>
          <a:p>
            <a:pPr lvl="0"/>
            <a:r>
              <a:rPr lang="en-US"/>
              <a:t>Date</a:t>
            </a:r>
          </a:p>
        </p:txBody>
      </p:sp>
      <p:sp>
        <p:nvSpPr>
          <p:cNvPr id="15" name="Picture Placeholder 5"/>
          <p:cNvSpPr>
            <a:spLocks noGrp="1"/>
          </p:cNvSpPr>
          <p:nvPr>
            <p:ph type="pic" sz="quarter" idx="13" hasCustomPrompt="1"/>
          </p:nvPr>
        </p:nvSpPr>
        <p:spPr>
          <a:xfrm>
            <a:off x="4678316" y="6319904"/>
            <a:ext cx="953312" cy="287783"/>
          </a:xfrm>
          <a:solidFill>
            <a:schemeClr val="bg2"/>
          </a:solidFill>
        </p:spPr>
        <p:txBody>
          <a:bodyPr anchor="ctr"/>
          <a:lstStyle>
            <a:lvl1pPr algn="ctr">
              <a:defRPr sz="750" b="1" baseline="0">
                <a:solidFill>
                  <a:schemeClr val="tx1"/>
                </a:solidFill>
                <a:latin typeface="Open Sans Bold"/>
                <a:cs typeface="Open Sans Bold"/>
              </a:defRPr>
            </a:lvl1pPr>
          </a:lstStyle>
          <a:p>
            <a:r>
              <a:rPr lang="en-US"/>
              <a:t>PARTNER LOGO</a:t>
            </a:r>
          </a:p>
        </p:txBody>
      </p:sp>
    </p:spTree>
    <p:extLst>
      <p:ext uri="{BB962C8B-B14F-4D97-AF65-F5344CB8AC3E}">
        <p14:creationId xmlns:p14="http://schemas.microsoft.com/office/powerpoint/2010/main" val="309030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ver D4">
    <p:spTree>
      <p:nvGrpSpPr>
        <p:cNvPr id="1" name=""/>
        <p:cNvGrpSpPr/>
        <p:nvPr/>
      </p:nvGrpSpPr>
      <p:grpSpPr>
        <a:xfrm>
          <a:off x="0" y="0"/>
          <a:ext cx="0" cy="0"/>
          <a:chOff x="0" y="0"/>
          <a:chExt cx="0" cy="0"/>
        </a:xfrm>
      </p:grpSpPr>
      <p:sp>
        <p:nvSpPr>
          <p:cNvPr id="9" name="Rectangle 8"/>
          <p:cNvSpPr/>
          <p:nvPr userDrawn="1"/>
        </p:nvSpPr>
        <p:spPr>
          <a:xfrm>
            <a:off x="-1" y="4114800"/>
            <a:ext cx="9144001" cy="2743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21" name="Picture 20" descr="Violet (transparent background).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646817" y="6271498"/>
            <a:ext cx="947318" cy="252374"/>
          </a:xfrm>
          <a:prstGeom prst="rect">
            <a:avLst/>
          </a:prstGeom>
        </p:spPr>
      </p:pic>
      <p:sp>
        <p:nvSpPr>
          <p:cNvPr id="6" name="Picture Placeholder 5"/>
          <p:cNvSpPr>
            <a:spLocks noGrp="1"/>
          </p:cNvSpPr>
          <p:nvPr>
            <p:ph type="pic" sz="quarter" idx="10" hasCustomPrompt="1"/>
          </p:nvPr>
        </p:nvSpPr>
        <p:spPr>
          <a:xfrm>
            <a:off x="0" y="0"/>
            <a:ext cx="9144000" cy="4114800"/>
          </a:xfrm>
          <a:solidFill>
            <a:schemeClr val="bg2"/>
          </a:solidFill>
        </p:spPr>
        <p:txBody>
          <a:bodyPr anchor="ctr"/>
          <a:lstStyle>
            <a:lvl1pPr algn="ctr">
              <a:defRPr sz="7202" b="1">
                <a:solidFill>
                  <a:schemeClr val="bg2">
                    <a:lumMod val="20000"/>
                    <a:lumOff val="80000"/>
                  </a:schemeClr>
                </a:solidFill>
                <a:latin typeface="Open Sans Bold"/>
                <a:cs typeface="Open Sans Bold"/>
              </a:defRPr>
            </a:lvl1pPr>
          </a:lstStyle>
          <a:p>
            <a:r>
              <a:rPr lang="en-US"/>
              <a:t>IMAGE</a:t>
            </a:r>
          </a:p>
        </p:txBody>
      </p:sp>
      <p:sp>
        <p:nvSpPr>
          <p:cNvPr id="11" name="Title 1"/>
          <p:cNvSpPr>
            <a:spLocks noGrp="1"/>
          </p:cNvSpPr>
          <p:nvPr>
            <p:ph type="ctrTitle" hasCustomPrompt="1"/>
          </p:nvPr>
        </p:nvSpPr>
        <p:spPr bwMode="white">
          <a:xfrm>
            <a:off x="2009896" y="4278325"/>
            <a:ext cx="5097090" cy="1280160"/>
          </a:xfrm>
        </p:spPr>
        <p:txBody>
          <a:bodyPr anchor="b"/>
          <a:lstStyle>
            <a:lvl1pPr algn="ctr">
              <a:lnSpc>
                <a:spcPct val="90000"/>
              </a:lnSpc>
              <a:defRPr sz="4400" b="1" i="0" cap="none" baseline="0">
                <a:solidFill>
                  <a:srgbClr val="7D3F98"/>
                </a:solidFill>
                <a:latin typeface="Domaine Display Bold" panose="020A0803080505060203" pitchFamily="18" charset="0"/>
                <a:cs typeface="Domaine Display Bold" panose="020A0803080505060203" pitchFamily="18" charset="0"/>
              </a:defRPr>
            </a:lvl1pPr>
          </a:lstStyle>
          <a:p>
            <a:r>
              <a:rPr lang="en-US"/>
              <a:t>Presentation </a:t>
            </a:r>
            <a:br>
              <a:rPr lang="en-US"/>
            </a:br>
            <a:r>
              <a:rPr lang="en-US"/>
              <a:t>title</a:t>
            </a:r>
          </a:p>
        </p:txBody>
      </p:sp>
      <p:sp>
        <p:nvSpPr>
          <p:cNvPr id="14" name="Subtitle 2"/>
          <p:cNvSpPr>
            <a:spLocks noGrp="1"/>
          </p:cNvSpPr>
          <p:nvPr>
            <p:ph type="subTitle" idx="1" hasCustomPrompt="1"/>
          </p:nvPr>
        </p:nvSpPr>
        <p:spPr bwMode="white">
          <a:xfrm>
            <a:off x="2616464" y="5639535"/>
            <a:ext cx="3877578" cy="371869"/>
          </a:xfrm>
        </p:spPr>
        <p:txBody>
          <a:bodyPr anchor="t">
            <a:normAutofit/>
          </a:bodyPr>
          <a:lstStyle>
            <a:lvl1pPr marL="0" indent="0" algn="ctr">
              <a:buNone/>
              <a:defRPr sz="1400" b="0" cap="none" spc="0" baseline="0">
                <a:solidFill>
                  <a:srgbClr val="7D3F98"/>
                </a:solidFill>
                <a:latin typeface="+mn-lt"/>
                <a:cs typeface="Open Sans Light"/>
              </a:defRPr>
            </a:lvl1pPr>
            <a:lvl2pPr marL="342660" indent="0" algn="ctr">
              <a:buNone/>
              <a:defRPr>
                <a:solidFill>
                  <a:schemeClr val="tx1">
                    <a:tint val="75000"/>
                  </a:schemeClr>
                </a:solidFill>
              </a:defRPr>
            </a:lvl2pPr>
            <a:lvl3pPr marL="685318" indent="0" algn="ctr">
              <a:buNone/>
              <a:defRPr>
                <a:solidFill>
                  <a:schemeClr val="tx1">
                    <a:tint val="75000"/>
                  </a:schemeClr>
                </a:solidFill>
              </a:defRPr>
            </a:lvl3pPr>
            <a:lvl4pPr marL="1027980" indent="0" algn="ctr">
              <a:buNone/>
              <a:defRPr>
                <a:solidFill>
                  <a:schemeClr val="tx1">
                    <a:tint val="75000"/>
                  </a:schemeClr>
                </a:solidFill>
              </a:defRPr>
            </a:lvl4pPr>
            <a:lvl5pPr marL="1370637" indent="0" algn="ctr">
              <a:buNone/>
              <a:defRPr>
                <a:solidFill>
                  <a:schemeClr val="tx1">
                    <a:tint val="75000"/>
                  </a:schemeClr>
                </a:solidFill>
              </a:defRPr>
            </a:lvl5pPr>
            <a:lvl6pPr marL="1713298" indent="0" algn="ctr">
              <a:buNone/>
              <a:defRPr>
                <a:solidFill>
                  <a:schemeClr val="tx1">
                    <a:tint val="75000"/>
                  </a:schemeClr>
                </a:solidFill>
              </a:defRPr>
            </a:lvl6pPr>
            <a:lvl7pPr marL="2055958" indent="0" algn="ctr">
              <a:buNone/>
              <a:defRPr>
                <a:solidFill>
                  <a:schemeClr val="tx1">
                    <a:tint val="75000"/>
                  </a:schemeClr>
                </a:solidFill>
              </a:defRPr>
            </a:lvl7pPr>
            <a:lvl8pPr marL="2398614" indent="0" algn="ctr">
              <a:buNone/>
              <a:defRPr>
                <a:solidFill>
                  <a:schemeClr val="tx1">
                    <a:tint val="75000"/>
                  </a:schemeClr>
                </a:solidFill>
              </a:defRPr>
            </a:lvl8pPr>
            <a:lvl9pPr marL="2741277" indent="0" algn="ctr">
              <a:buNone/>
              <a:defRPr>
                <a:solidFill>
                  <a:schemeClr val="tx1">
                    <a:tint val="75000"/>
                  </a:schemeClr>
                </a:solidFill>
              </a:defRPr>
            </a:lvl9pPr>
          </a:lstStyle>
          <a:p>
            <a:r>
              <a:rPr lang="en-US"/>
              <a:t>Presentation subtitle</a:t>
            </a:r>
          </a:p>
        </p:txBody>
      </p:sp>
      <p:sp>
        <p:nvSpPr>
          <p:cNvPr id="13" name="Text Placeholder 7"/>
          <p:cNvSpPr>
            <a:spLocks noGrp="1"/>
          </p:cNvSpPr>
          <p:nvPr>
            <p:ph type="body" sz="quarter" idx="11" hasCustomPrompt="1"/>
          </p:nvPr>
        </p:nvSpPr>
        <p:spPr>
          <a:xfrm>
            <a:off x="354406" y="6173393"/>
            <a:ext cx="1772111" cy="431800"/>
          </a:xfrm>
        </p:spPr>
        <p:txBody>
          <a:bodyPr anchor="b"/>
          <a:lstStyle>
            <a:lvl1pPr>
              <a:defRPr sz="900" baseline="0">
                <a:solidFill>
                  <a:srgbClr val="7D3F98"/>
                </a:solidFill>
              </a:defRPr>
            </a:lvl1pPr>
          </a:lstStyle>
          <a:p>
            <a:pPr lvl="0"/>
            <a:r>
              <a:rPr lang="en-US"/>
              <a:t>Presenter Name</a:t>
            </a:r>
          </a:p>
        </p:txBody>
      </p:sp>
      <p:sp>
        <p:nvSpPr>
          <p:cNvPr id="17" name="Text Placeholder 7"/>
          <p:cNvSpPr>
            <a:spLocks noGrp="1"/>
          </p:cNvSpPr>
          <p:nvPr>
            <p:ph type="body" sz="quarter" idx="12" hasCustomPrompt="1"/>
          </p:nvPr>
        </p:nvSpPr>
        <p:spPr>
          <a:xfrm>
            <a:off x="7044262" y="6173393"/>
            <a:ext cx="1772111" cy="431800"/>
          </a:xfrm>
        </p:spPr>
        <p:txBody>
          <a:bodyPr anchor="b"/>
          <a:lstStyle>
            <a:lvl1pPr algn="r">
              <a:defRPr sz="900" baseline="0">
                <a:solidFill>
                  <a:srgbClr val="7D3F98"/>
                </a:solidFill>
              </a:defRPr>
            </a:lvl1pPr>
          </a:lstStyle>
          <a:p>
            <a:pPr lvl="0"/>
            <a:r>
              <a:rPr lang="en-US"/>
              <a:t>Date</a:t>
            </a:r>
          </a:p>
        </p:txBody>
      </p:sp>
      <p:sp>
        <p:nvSpPr>
          <p:cNvPr id="10" name="Picture Placeholder 5"/>
          <p:cNvSpPr>
            <a:spLocks noGrp="1"/>
          </p:cNvSpPr>
          <p:nvPr>
            <p:ph type="pic" sz="quarter" idx="13" hasCustomPrompt="1"/>
          </p:nvPr>
        </p:nvSpPr>
        <p:spPr>
          <a:xfrm>
            <a:off x="3520727" y="6319904"/>
            <a:ext cx="953312" cy="287783"/>
          </a:xfrm>
          <a:solidFill>
            <a:schemeClr val="bg2"/>
          </a:solidFill>
        </p:spPr>
        <p:txBody>
          <a:bodyPr anchor="ctr"/>
          <a:lstStyle>
            <a:lvl1pPr algn="ctr">
              <a:defRPr sz="750" b="1" baseline="0">
                <a:solidFill>
                  <a:schemeClr val="tx1"/>
                </a:solidFill>
                <a:latin typeface="Open Sans Bold"/>
                <a:cs typeface="Open Sans Bold"/>
              </a:defRPr>
            </a:lvl1pPr>
          </a:lstStyle>
          <a:p>
            <a:r>
              <a:rPr lang="en-US"/>
              <a:t>PARTNER LOGO</a:t>
            </a:r>
          </a:p>
        </p:txBody>
      </p:sp>
    </p:spTree>
    <p:extLst>
      <p:ext uri="{BB962C8B-B14F-4D97-AF65-F5344CB8AC3E}">
        <p14:creationId xmlns:p14="http://schemas.microsoft.com/office/powerpoint/2010/main" val="1033143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 D1">
    <p:bg>
      <p:bgPr>
        <a:solidFill>
          <a:schemeClr val="accent2"/>
        </a:solidFill>
        <a:effectLst/>
      </p:bgPr>
    </p:bg>
    <p:spTree>
      <p:nvGrpSpPr>
        <p:cNvPr id="1" name=""/>
        <p:cNvGrpSpPr/>
        <p:nvPr/>
      </p:nvGrpSpPr>
      <p:grpSpPr>
        <a:xfrm>
          <a:off x="0" y="0"/>
          <a:ext cx="0" cy="0"/>
          <a:chOff x="0" y="0"/>
          <a:chExt cx="0" cy="0"/>
        </a:xfrm>
      </p:grpSpPr>
      <p:sp>
        <p:nvSpPr>
          <p:cNvPr id="10" name="Rectangle 9"/>
          <p:cNvSpPr/>
          <p:nvPr userDrawn="1"/>
        </p:nvSpPr>
        <p:spPr>
          <a:xfrm>
            <a:off x="-1" y="4114800"/>
            <a:ext cx="9144001" cy="2743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7"/>
          <p:cNvSpPr>
            <a:spLocks noGrp="1"/>
          </p:cNvSpPr>
          <p:nvPr>
            <p:ph type="body" sz="quarter" idx="11" hasCustomPrompt="1"/>
          </p:nvPr>
        </p:nvSpPr>
        <p:spPr>
          <a:xfrm>
            <a:off x="354399" y="6173393"/>
            <a:ext cx="1772111" cy="431800"/>
          </a:xfrm>
        </p:spPr>
        <p:txBody>
          <a:bodyPr anchor="b"/>
          <a:lstStyle>
            <a:lvl1pPr>
              <a:defRPr sz="900" baseline="0">
                <a:solidFill>
                  <a:srgbClr val="FFFFFF"/>
                </a:solidFill>
                <a:latin typeface="Open Sans" charset="0"/>
                <a:ea typeface="Open Sans" charset="0"/>
                <a:cs typeface="Open Sans" charset="0"/>
              </a:defRPr>
            </a:lvl1pPr>
          </a:lstStyle>
          <a:p>
            <a:pPr lvl="0"/>
            <a:r>
              <a:rPr lang="en-US" noProof="0"/>
              <a:t>Presenter Name</a:t>
            </a:r>
          </a:p>
        </p:txBody>
      </p:sp>
      <p:sp>
        <p:nvSpPr>
          <p:cNvPr id="13" name="Text Placeholder 7"/>
          <p:cNvSpPr>
            <a:spLocks noGrp="1"/>
          </p:cNvSpPr>
          <p:nvPr>
            <p:ph type="body" sz="quarter" idx="12" hasCustomPrompt="1"/>
          </p:nvPr>
        </p:nvSpPr>
        <p:spPr>
          <a:xfrm>
            <a:off x="7044255" y="6173393"/>
            <a:ext cx="1772111" cy="431800"/>
          </a:xfrm>
        </p:spPr>
        <p:txBody>
          <a:bodyPr anchor="b"/>
          <a:lstStyle>
            <a:lvl1pPr algn="r">
              <a:defRPr sz="900" baseline="0">
                <a:solidFill>
                  <a:srgbClr val="FFFFFF"/>
                </a:solidFill>
                <a:latin typeface="Open Sans" charset="0"/>
                <a:ea typeface="Open Sans" charset="0"/>
                <a:cs typeface="Open Sans" charset="0"/>
              </a:defRPr>
            </a:lvl1pPr>
          </a:lstStyle>
          <a:p>
            <a:pPr lvl="0"/>
            <a:r>
              <a:rPr lang="en-US"/>
              <a:t>Date</a:t>
            </a:r>
          </a:p>
        </p:txBody>
      </p:sp>
      <p:sp>
        <p:nvSpPr>
          <p:cNvPr id="28" name="Title 1"/>
          <p:cNvSpPr>
            <a:spLocks noGrp="1"/>
          </p:cNvSpPr>
          <p:nvPr>
            <p:ph type="ctrTitle" hasCustomPrompt="1"/>
          </p:nvPr>
        </p:nvSpPr>
        <p:spPr bwMode="white">
          <a:xfrm>
            <a:off x="2009896" y="4384650"/>
            <a:ext cx="5097090" cy="1280160"/>
          </a:xfrm>
        </p:spPr>
        <p:txBody>
          <a:bodyPr anchor="b"/>
          <a:lstStyle>
            <a:lvl1pPr algn="ctr">
              <a:lnSpc>
                <a:spcPct val="90000"/>
              </a:lnSpc>
              <a:defRPr sz="4400" b="0" i="0" cap="none" baseline="0">
                <a:solidFill>
                  <a:srgbClr val="FFFFFF"/>
                </a:solidFill>
                <a:latin typeface="Domaine Display Bold" panose="020A0803080505060203" pitchFamily="18" charset="0"/>
                <a:cs typeface="Domaine Display Bold" panose="020A0803080505060203" pitchFamily="18" charset="0"/>
              </a:defRPr>
            </a:lvl1pPr>
          </a:lstStyle>
          <a:p>
            <a:r>
              <a:rPr lang="en-US"/>
              <a:t>Presentation </a:t>
            </a:r>
            <a:br>
              <a:rPr lang="en-US"/>
            </a:br>
            <a:r>
              <a:rPr lang="en-US"/>
              <a:t>title</a:t>
            </a:r>
          </a:p>
        </p:txBody>
      </p:sp>
      <p:sp>
        <p:nvSpPr>
          <p:cNvPr id="29" name="Subtitle 2"/>
          <p:cNvSpPr>
            <a:spLocks noGrp="1"/>
          </p:cNvSpPr>
          <p:nvPr>
            <p:ph type="subTitle" idx="1" hasCustomPrompt="1"/>
          </p:nvPr>
        </p:nvSpPr>
        <p:spPr bwMode="white">
          <a:xfrm>
            <a:off x="2616464" y="5639521"/>
            <a:ext cx="3877578" cy="371869"/>
          </a:xfrm>
        </p:spPr>
        <p:txBody>
          <a:bodyPr anchor="t">
            <a:normAutofit/>
          </a:bodyPr>
          <a:lstStyle>
            <a:lvl1pPr marL="0" indent="0" algn="ctr">
              <a:buNone/>
              <a:defRPr sz="1400" b="0" cap="none" spc="0" baseline="0">
                <a:solidFill>
                  <a:srgbClr val="FFFFFF"/>
                </a:solidFill>
                <a:latin typeface="Open Sans" charset="0"/>
                <a:ea typeface="Open Sans" charset="0"/>
                <a:cs typeface="Open Sans" charset="0"/>
              </a:defRPr>
            </a:lvl1pPr>
            <a:lvl2pPr marL="342660" indent="0" algn="ctr">
              <a:buNone/>
              <a:defRPr>
                <a:solidFill>
                  <a:schemeClr val="tx1">
                    <a:tint val="75000"/>
                  </a:schemeClr>
                </a:solidFill>
              </a:defRPr>
            </a:lvl2pPr>
            <a:lvl3pPr marL="685318" indent="0" algn="ctr">
              <a:buNone/>
              <a:defRPr>
                <a:solidFill>
                  <a:schemeClr val="tx1">
                    <a:tint val="75000"/>
                  </a:schemeClr>
                </a:solidFill>
              </a:defRPr>
            </a:lvl3pPr>
            <a:lvl4pPr marL="1027980" indent="0" algn="ctr">
              <a:buNone/>
              <a:defRPr>
                <a:solidFill>
                  <a:schemeClr val="tx1">
                    <a:tint val="75000"/>
                  </a:schemeClr>
                </a:solidFill>
              </a:defRPr>
            </a:lvl4pPr>
            <a:lvl5pPr marL="1370637" indent="0" algn="ctr">
              <a:buNone/>
              <a:defRPr>
                <a:solidFill>
                  <a:schemeClr val="tx1">
                    <a:tint val="75000"/>
                  </a:schemeClr>
                </a:solidFill>
              </a:defRPr>
            </a:lvl5pPr>
            <a:lvl6pPr marL="1713298" indent="0" algn="ctr">
              <a:buNone/>
              <a:defRPr>
                <a:solidFill>
                  <a:schemeClr val="tx1">
                    <a:tint val="75000"/>
                  </a:schemeClr>
                </a:solidFill>
              </a:defRPr>
            </a:lvl6pPr>
            <a:lvl7pPr marL="2055958" indent="0" algn="ctr">
              <a:buNone/>
              <a:defRPr>
                <a:solidFill>
                  <a:schemeClr val="tx1">
                    <a:tint val="75000"/>
                  </a:schemeClr>
                </a:solidFill>
              </a:defRPr>
            </a:lvl7pPr>
            <a:lvl8pPr marL="2398614" indent="0" algn="ctr">
              <a:buNone/>
              <a:defRPr>
                <a:solidFill>
                  <a:schemeClr val="tx1">
                    <a:tint val="75000"/>
                  </a:schemeClr>
                </a:solidFill>
              </a:defRPr>
            </a:lvl8pPr>
            <a:lvl9pPr marL="2741277" indent="0" algn="ctr">
              <a:buNone/>
              <a:defRPr>
                <a:solidFill>
                  <a:schemeClr val="tx1">
                    <a:tint val="75000"/>
                  </a:schemeClr>
                </a:solidFill>
              </a:defRPr>
            </a:lvl9pPr>
          </a:lstStyle>
          <a:p>
            <a:r>
              <a:rPr lang="en-US"/>
              <a:t>Presentation subtitle</a:t>
            </a:r>
          </a:p>
        </p:txBody>
      </p:sp>
      <p:sp>
        <p:nvSpPr>
          <p:cNvPr id="30" name="Picture Placeholder 5"/>
          <p:cNvSpPr>
            <a:spLocks noGrp="1"/>
          </p:cNvSpPr>
          <p:nvPr>
            <p:ph type="pic" sz="quarter" idx="13" hasCustomPrompt="1"/>
          </p:nvPr>
        </p:nvSpPr>
        <p:spPr>
          <a:xfrm>
            <a:off x="4678316" y="6319890"/>
            <a:ext cx="953312" cy="287783"/>
          </a:xfrm>
          <a:solidFill>
            <a:schemeClr val="bg2"/>
          </a:solidFill>
        </p:spPr>
        <p:txBody>
          <a:bodyPr anchor="ctr"/>
          <a:lstStyle>
            <a:lvl1pPr algn="ctr">
              <a:defRPr sz="750" b="1" baseline="0">
                <a:solidFill>
                  <a:schemeClr val="tx1"/>
                </a:solidFill>
                <a:latin typeface="Open Sans Bold"/>
                <a:cs typeface="Open Sans Bold"/>
              </a:defRPr>
            </a:lvl1pPr>
          </a:lstStyle>
          <a:p>
            <a:r>
              <a:rPr lang="en-US"/>
              <a:t>PARTNER LOGO</a:t>
            </a:r>
          </a:p>
        </p:txBody>
      </p:sp>
      <p:grpSp>
        <p:nvGrpSpPr>
          <p:cNvPr id="31" name="Group 30"/>
          <p:cNvGrpSpPr/>
          <p:nvPr userDrawn="1"/>
        </p:nvGrpSpPr>
        <p:grpSpPr>
          <a:xfrm>
            <a:off x="3598269" y="6325914"/>
            <a:ext cx="926117" cy="234860"/>
            <a:chOff x="5518839" y="6290820"/>
            <a:chExt cx="1249434" cy="316852"/>
          </a:xfrm>
          <a:solidFill>
            <a:schemeClr val="bg1"/>
          </a:solidFill>
        </p:grpSpPr>
        <p:sp>
          <p:nvSpPr>
            <p:cNvPr id="32" name="Freeform 31"/>
            <p:cNvSpPr>
              <a:spLocks noEditPoints="1"/>
            </p:cNvSpPr>
            <p:nvPr userDrawn="1"/>
          </p:nvSpPr>
          <p:spPr bwMode="auto">
            <a:xfrm>
              <a:off x="5518839" y="6290820"/>
              <a:ext cx="1167929" cy="316852"/>
            </a:xfrm>
            <a:custGeom>
              <a:avLst/>
              <a:gdLst>
                <a:gd name="T0" fmla="*/ 610 w 1071"/>
                <a:gd name="T1" fmla="*/ 283 h 288"/>
                <a:gd name="T2" fmla="*/ 486 w 1071"/>
                <a:gd name="T3" fmla="*/ 216 h 288"/>
                <a:gd name="T4" fmla="*/ 462 w 1071"/>
                <a:gd name="T5" fmla="*/ 108 h 288"/>
                <a:gd name="T6" fmla="*/ 518 w 1071"/>
                <a:gd name="T7" fmla="*/ 0 h 288"/>
                <a:gd name="T8" fmla="*/ 558 w 1071"/>
                <a:gd name="T9" fmla="*/ 60 h 288"/>
                <a:gd name="T10" fmla="*/ 603 w 1071"/>
                <a:gd name="T11" fmla="*/ 108 h 288"/>
                <a:gd name="T12" fmla="*/ 557 w 1071"/>
                <a:gd name="T13" fmla="*/ 195 h 288"/>
                <a:gd name="T14" fmla="*/ 607 w 1071"/>
                <a:gd name="T15" fmla="*/ 233 h 288"/>
                <a:gd name="T16" fmla="*/ 844 w 1071"/>
                <a:gd name="T17" fmla="*/ 135 h 288"/>
                <a:gd name="T18" fmla="*/ 638 w 1071"/>
                <a:gd name="T19" fmla="*/ 60 h 288"/>
                <a:gd name="T20" fmla="*/ 638 w 1071"/>
                <a:gd name="T21" fmla="*/ 283 h 288"/>
                <a:gd name="T22" fmla="*/ 710 w 1071"/>
                <a:gd name="T23" fmla="*/ 179 h 288"/>
                <a:gd name="T24" fmla="*/ 739 w 1071"/>
                <a:gd name="T25" fmla="*/ 99 h 288"/>
                <a:gd name="T26" fmla="*/ 774 w 1071"/>
                <a:gd name="T27" fmla="*/ 179 h 288"/>
                <a:gd name="T28" fmla="*/ 847 w 1071"/>
                <a:gd name="T29" fmla="*/ 283 h 288"/>
                <a:gd name="T30" fmla="*/ 340 w 1071"/>
                <a:gd name="T31" fmla="*/ 189 h 288"/>
                <a:gd name="T32" fmla="*/ 311 w 1071"/>
                <a:gd name="T33" fmla="*/ 190 h 288"/>
                <a:gd name="T34" fmla="*/ 431 w 1071"/>
                <a:gd name="T35" fmla="*/ 226 h 288"/>
                <a:gd name="T36" fmla="*/ 360 w 1071"/>
                <a:gd name="T37" fmla="*/ 288 h 288"/>
                <a:gd name="T38" fmla="*/ 195 w 1071"/>
                <a:gd name="T39" fmla="*/ 187 h 288"/>
                <a:gd name="T40" fmla="*/ 198 w 1071"/>
                <a:gd name="T41" fmla="*/ 283 h 288"/>
                <a:gd name="T42" fmla="*/ 0 w 1071"/>
                <a:gd name="T43" fmla="*/ 215 h 288"/>
                <a:gd name="T44" fmla="*/ 126 w 1071"/>
                <a:gd name="T45" fmla="*/ 148 h 288"/>
                <a:gd name="T46" fmla="*/ 84 w 1071"/>
                <a:gd name="T47" fmla="*/ 99 h 288"/>
                <a:gd name="T48" fmla="*/ 20 w 1071"/>
                <a:gd name="T49" fmla="*/ 65 h 288"/>
                <a:gd name="T50" fmla="*/ 197 w 1071"/>
                <a:gd name="T51" fmla="*/ 138 h 288"/>
                <a:gd name="T52" fmla="*/ 237 w 1071"/>
                <a:gd name="T53" fmla="*/ 149 h 288"/>
                <a:gd name="T54" fmla="*/ 445 w 1071"/>
                <a:gd name="T55" fmla="*/ 120 h 288"/>
                <a:gd name="T56" fmla="*/ 125 w 1071"/>
                <a:gd name="T57" fmla="*/ 242 h 288"/>
                <a:gd name="T58" fmla="*/ 115 w 1071"/>
                <a:gd name="T59" fmla="*/ 186 h 288"/>
                <a:gd name="T60" fmla="*/ 104 w 1071"/>
                <a:gd name="T61" fmla="*/ 244 h 288"/>
                <a:gd name="T62" fmla="*/ 332 w 1071"/>
                <a:gd name="T63" fmla="*/ 151 h 288"/>
                <a:gd name="T64" fmla="*/ 350 w 1071"/>
                <a:gd name="T65" fmla="*/ 95 h 288"/>
                <a:gd name="T66" fmla="*/ 311 w 1071"/>
                <a:gd name="T67" fmla="*/ 150 h 288"/>
                <a:gd name="T68" fmla="*/ 1071 w 1071"/>
                <a:gd name="T69" fmla="*/ 283 h 288"/>
                <a:gd name="T70" fmla="*/ 873 w 1071"/>
                <a:gd name="T71" fmla="*/ 215 h 288"/>
                <a:gd name="T72" fmla="*/ 999 w 1071"/>
                <a:gd name="T73" fmla="*/ 148 h 288"/>
                <a:gd name="T74" fmla="*/ 958 w 1071"/>
                <a:gd name="T75" fmla="*/ 99 h 288"/>
                <a:gd name="T76" fmla="*/ 893 w 1071"/>
                <a:gd name="T77" fmla="*/ 65 h 288"/>
                <a:gd name="T78" fmla="*/ 1070 w 1071"/>
                <a:gd name="T79" fmla="*/ 138 h 288"/>
                <a:gd name="T80" fmla="*/ 1071 w 1071"/>
                <a:gd name="T81" fmla="*/ 283 h 288"/>
                <a:gd name="T82" fmla="*/ 998 w 1071"/>
                <a:gd name="T83" fmla="*/ 186 h 288"/>
                <a:gd name="T84" fmla="*/ 943 w 1071"/>
                <a:gd name="T85" fmla="*/ 216 h 288"/>
                <a:gd name="T86" fmla="*/ 998 w 1071"/>
                <a:gd name="T87" fmla="*/ 24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71" h="288">
                  <a:moveTo>
                    <a:pt x="607" y="233"/>
                  </a:moveTo>
                  <a:cubicBezTo>
                    <a:pt x="610" y="283"/>
                    <a:pt x="610" y="283"/>
                    <a:pt x="610" y="283"/>
                  </a:cubicBezTo>
                  <a:cubicBezTo>
                    <a:pt x="604" y="284"/>
                    <a:pt x="587" y="288"/>
                    <a:pt x="562" y="288"/>
                  </a:cubicBezTo>
                  <a:cubicBezTo>
                    <a:pt x="513" y="288"/>
                    <a:pt x="486" y="267"/>
                    <a:pt x="486" y="216"/>
                  </a:cubicBezTo>
                  <a:cubicBezTo>
                    <a:pt x="486" y="176"/>
                    <a:pt x="487" y="132"/>
                    <a:pt x="488" y="108"/>
                  </a:cubicBezTo>
                  <a:cubicBezTo>
                    <a:pt x="462" y="108"/>
                    <a:pt x="462" y="108"/>
                    <a:pt x="462" y="108"/>
                  </a:cubicBezTo>
                  <a:cubicBezTo>
                    <a:pt x="462" y="97"/>
                    <a:pt x="462" y="82"/>
                    <a:pt x="462" y="70"/>
                  </a:cubicBezTo>
                  <a:cubicBezTo>
                    <a:pt x="500" y="64"/>
                    <a:pt x="513" y="42"/>
                    <a:pt x="518" y="0"/>
                  </a:cubicBezTo>
                  <a:cubicBezTo>
                    <a:pt x="561" y="0"/>
                    <a:pt x="561" y="0"/>
                    <a:pt x="561" y="0"/>
                  </a:cubicBezTo>
                  <a:cubicBezTo>
                    <a:pt x="559" y="17"/>
                    <a:pt x="558" y="43"/>
                    <a:pt x="558" y="60"/>
                  </a:cubicBezTo>
                  <a:cubicBezTo>
                    <a:pt x="603" y="60"/>
                    <a:pt x="603" y="60"/>
                    <a:pt x="603" y="60"/>
                  </a:cubicBezTo>
                  <a:cubicBezTo>
                    <a:pt x="603" y="108"/>
                    <a:pt x="603" y="108"/>
                    <a:pt x="603" y="108"/>
                  </a:cubicBezTo>
                  <a:cubicBezTo>
                    <a:pt x="557" y="108"/>
                    <a:pt x="557" y="108"/>
                    <a:pt x="557" y="108"/>
                  </a:cubicBezTo>
                  <a:cubicBezTo>
                    <a:pt x="557" y="195"/>
                    <a:pt x="557" y="195"/>
                    <a:pt x="557" y="195"/>
                  </a:cubicBezTo>
                  <a:cubicBezTo>
                    <a:pt x="557" y="229"/>
                    <a:pt x="564" y="238"/>
                    <a:pt x="587" y="238"/>
                  </a:cubicBezTo>
                  <a:cubicBezTo>
                    <a:pt x="594" y="238"/>
                    <a:pt x="603" y="236"/>
                    <a:pt x="607" y="233"/>
                  </a:cubicBezTo>
                  <a:close/>
                  <a:moveTo>
                    <a:pt x="844" y="179"/>
                  </a:moveTo>
                  <a:cubicBezTo>
                    <a:pt x="844" y="160"/>
                    <a:pt x="844" y="135"/>
                    <a:pt x="844" y="135"/>
                  </a:cubicBezTo>
                  <a:cubicBezTo>
                    <a:pt x="844" y="78"/>
                    <a:pt x="820" y="53"/>
                    <a:pt x="749" y="53"/>
                  </a:cubicBezTo>
                  <a:cubicBezTo>
                    <a:pt x="710" y="53"/>
                    <a:pt x="682" y="60"/>
                    <a:pt x="638" y="60"/>
                  </a:cubicBezTo>
                  <a:cubicBezTo>
                    <a:pt x="641" y="99"/>
                    <a:pt x="641" y="149"/>
                    <a:pt x="640" y="179"/>
                  </a:cubicBezTo>
                  <a:cubicBezTo>
                    <a:pt x="641" y="210"/>
                    <a:pt x="639" y="265"/>
                    <a:pt x="638" y="283"/>
                  </a:cubicBezTo>
                  <a:cubicBezTo>
                    <a:pt x="713" y="283"/>
                    <a:pt x="713" y="283"/>
                    <a:pt x="713" y="283"/>
                  </a:cubicBezTo>
                  <a:cubicBezTo>
                    <a:pt x="712" y="265"/>
                    <a:pt x="710" y="214"/>
                    <a:pt x="710" y="179"/>
                  </a:cubicBezTo>
                  <a:cubicBezTo>
                    <a:pt x="710" y="159"/>
                    <a:pt x="711" y="135"/>
                    <a:pt x="711" y="103"/>
                  </a:cubicBezTo>
                  <a:cubicBezTo>
                    <a:pt x="719" y="100"/>
                    <a:pt x="728" y="99"/>
                    <a:pt x="739" y="99"/>
                  </a:cubicBezTo>
                  <a:cubicBezTo>
                    <a:pt x="765" y="99"/>
                    <a:pt x="774" y="111"/>
                    <a:pt x="774" y="145"/>
                  </a:cubicBezTo>
                  <a:cubicBezTo>
                    <a:pt x="774" y="145"/>
                    <a:pt x="774" y="166"/>
                    <a:pt x="774" y="179"/>
                  </a:cubicBezTo>
                  <a:cubicBezTo>
                    <a:pt x="774" y="210"/>
                    <a:pt x="773" y="265"/>
                    <a:pt x="772" y="283"/>
                  </a:cubicBezTo>
                  <a:cubicBezTo>
                    <a:pt x="847" y="283"/>
                    <a:pt x="847" y="283"/>
                    <a:pt x="847" y="283"/>
                  </a:cubicBezTo>
                  <a:cubicBezTo>
                    <a:pt x="845" y="265"/>
                    <a:pt x="844" y="214"/>
                    <a:pt x="844" y="179"/>
                  </a:cubicBezTo>
                  <a:close/>
                  <a:moveTo>
                    <a:pt x="340" y="189"/>
                  </a:moveTo>
                  <a:cubicBezTo>
                    <a:pt x="332" y="189"/>
                    <a:pt x="318" y="189"/>
                    <a:pt x="311" y="188"/>
                  </a:cubicBezTo>
                  <a:cubicBezTo>
                    <a:pt x="311" y="190"/>
                    <a:pt x="311" y="190"/>
                    <a:pt x="311" y="190"/>
                  </a:cubicBezTo>
                  <a:cubicBezTo>
                    <a:pt x="311" y="222"/>
                    <a:pt x="332" y="242"/>
                    <a:pt x="371" y="242"/>
                  </a:cubicBezTo>
                  <a:cubicBezTo>
                    <a:pt x="395" y="242"/>
                    <a:pt x="416" y="235"/>
                    <a:pt x="431" y="226"/>
                  </a:cubicBezTo>
                  <a:cubicBezTo>
                    <a:pt x="434" y="276"/>
                    <a:pt x="434" y="276"/>
                    <a:pt x="434" y="276"/>
                  </a:cubicBezTo>
                  <a:cubicBezTo>
                    <a:pt x="419" y="283"/>
                    <a:pt x="389" y="288"/>
                    <a:pt x="360" y="288"/>
                  </a:cubicBezTo>
                  <a:cubicBezTo>
                    <a:pt x="281" y="288"/>
                    <a:pt x="243" y="261"/>
                    <a:pt x="237" y="188"/>
                  </a:cubicBezTo>
                  <a:cubicBezTo>
                    <a:pt x="228" y="187"/>
                    <a:pt x="214" y="187"/>
                    <a:pt x="195" y="187"/>
                  </a:cubicBezTo>
                  <a:cubicBezTo>
                    <a:pt x="195" y="200"/>
                    <a:pt x="194" y="211"/>
                    <a:pt x="194" y="220"/>
                  </a:cubicBezTo>
                  <a:cubicBezTo>
                    <a:pt x="194" y="238"/>
                    <a:pt x="195" y="265"/>
                    <a:pt x="198" y="283"/>
                  </a:cubicBezTo>
                  <a:cubicBezTo>
                    <a:pt x="154" y="283"/>
                    <a:pt x="121" y="288"/>
                    <a:pt x="87" y="288"/>
                  </a:cubicBezTo>
                  <a:cubicBezTo>
                    <a:pt x="22" y="288"/>
                    <a:pt x="0" y="261"/>
                    <a:pt x="0" y="215"/>
                  </a:cubicBezTo>
                  <a:cubicBezTo>
                    <a:pt x="0" y="171"/>
                    <a:pt x="36" y="147"/>
                    <a:pt x="115" y="147"/>
                  </a:cubicBezTo>
                  <a:cubicBezTo>
                    <a:pt x="118" y="147"/>
                    <a:pt x="123" y="147"/>
                    <a:pt x="126" y="148"/>
                  </a:cubicBezTo>
                  <a:cubicBezTo>
                    <a:pt x="126" y="143"/>
                    <a:pt x="126" y="143"/>
                    <a:pt x="126" y="143"/>
                  </a:cubicBezTo>
                  <a:cubicBezTo>
                    <a:pt x="126" y="112"/>
                    <a:pt x="116" y="99"/>
                    <a:pt x="84" y="99"/>
                  </a:cubicBezTo>
                  <a:cubicBezTo>
                    <a:pt x="62" y="99"/>
                    <a:pt x="38" y="107"/>
                    <a:pt x="23" y="115"/>
                  </a:cubicBezTo>
                  <a:cubicBezTo>
                    <a:pt x="20" y="65"/>
                    <a:pt x="20" y="65"/>
                    <a:pt x="20" y="65"/>
                  </a:cubicBezTo>
                  <a:cubicBezTo>
                    <a:pt x="38" y="58"/>
                    <a:pt x="68" y="53"/>
                    <a:pt x="102" y="53"/>
                  </a:cubicBezTo>
                  <a:cubicBezTo>
                    <a:pt x="171" y="53"/>
                    <a:pt x="197" y="75"/>
                    <a:pt x="197" y="138"/>
                  </a:cubicBezTo>
                  <a:cubicBezTo>
                    <a:pt x="197" y="141"/>
                    <a:pt x="197" y="145"/>
                    <a:pt x="197" y="148"/>
                  </a:cubicBezTo>
                  <a:cubicBezTo>
                    <a:pt x="213" y="148"/>
                    <a:pt x="226" y="149"/>
                    <a:pt x="237" y="149"/>
                  </a:cubicBezTo>
                  <a:cubicBezTo>
                    <a:pt x="244" y="87"/>
                    <a:pt x="275" y="53"/>
                    <a:pt x="352" y="53"/>
                  </a:cubicBezTo>
                  <a:cubicBezTo>
                    <a:pt x="416" y="53"/>
                    <a:pt x="445" y="80"/>
                    <a:pt x="445" y="120"/>
                  </a:cubicBezTo>
                  <a:cubicBezTo>
                    <a:pt x="445" y="167"/>
                    <a:pt x="410" y="189"/>
                    <a:pt x="340" y="189"/>
                  </a:cubicBezTo>
                  <a:close/>
                  <a:moveTo>
                    <a:pt x="125" y="242"/>
                  </a:moveTo>
                  <a:cubicBezTo>
                    <a:pt x="124" y="226"/>
                    <a:pt x="124" y="205"/>
                    <a:pt x="125" y="186"/>
                  </a:cubicBezTo>
                  <a:cubicBezTo>
                    <a:pt x="122" y="186"/>
                    <a:pt x="118" y="186"/>
                    <a:pt x="115" y="186"/>
                  </a:cubicBezTo>
                  <a:cubicBezTo>
                    <a:pt x="82" y="186"/>
                    <a:pt x="69" y="197"/>
                    <a:pt x="69" y="216"/>
                  </a:cubicBezTo>
                  <a:cubicBezTo>
                    <a:pt x="69" y="236"/>
                    <a:pt x="80" y="244"/>
                    <a:pt x="104" y="244"/>
                  </a:cubicBezTo>
                  <a:cubicBezTo>
                    <a:pt x="111" y="244"/>
                    <a:pt x="119" y="243"/>
                    <a:pt x="125" y="242"/>
                  </a:cubicBezTo>
                  <a:close/>
                  <a:moveTo>
                    <a:pt x="332" y="151"/>
                  </a:moveTo>
                  <a:cubicBezTo>
                    <a:pt x="362" y="151"/>
                    <a:pt x="377" y="141"/>
                    <a:pt x="377" y="119"/>
                  </a:cubicBezTo>
                  <a:cubicBezTo>
                    <a:pt x="377" y="103"/>
                    <a:pt x="366" y="95"/>
                    <a:pt x="350" y="95"/>
                  </a:cubicBezTo>
                  <a:cubicBezTo>
                    <a:pt x="321" y="95"/>
                    <a:pt x="311" y="118"/>
                    <a:pt x="311" y="149"/>
                  </a:cubicBezTo>
                  <a:cubicBezTo>
                    <a:pt x="311" y="150"/>
                    <a:pt x="311" y="150"/>
                    <a:pt x="311" y="150"/>
                  </a:cubicBezTo>
                  <a:cubicBezTo>
                    <a:pt x="317" y="151"/>
                    <a:pt x="325" y="151"/>
                    <a:pt x="332" y="151"/>
                  </a:cubicBezTo>
                  <a:close/>
                  <a:moveTo>
                    <a:pt x="1071" y="283"/>
                  </a:moveTo>
                  <a:cubicBezTo>
                    <a:pt x="1028" y="283"/>
                    <a:pt x="994" y="288"/>
                    <a:pt x="960" y="288"/>
                  </a:cubicBezTo>
                  <a:cubicBezTo>
                    <a:pt x="896" y="288"/>
                    <a:pt x="873" y="261"/>
                    <a:pt x="873" y="215"/>
                  </a:cubicBezTo>
                  <a:cubicBezTo>
                    <a:pt x="873" y="171"/>
                    <a:pt x="909" y="147"/>
                    <a:pt x="988" y="147"/>
                  </a:cubicBezTo>
                  <a:cubicBezTo>
                    <a:pt x="991" y="147"/>
                    <a:pt x="997" y="147"/>
                    <a:pt x="999" y="148"/>
                  </a:cubicBezTo>
                  <a:cubicBezTo>
                    <a:pt x="999" y="143"/>
                    <a:pt x="999" y="143"/>
                    <a:pt x="999" y="143"/>
                  </a:cubicBezTo>
                  <a:cubicBezTo>
                    <a:pt x="999" y="112"/>
                    <a:pt x="989" y="99"/>
                    <a:pt x="958" y="99"/>
                  </a:cubicBezTo>
                  <a:cubicBezTo>
                    <a:pt x="935" y="99"/>
                    <a:pt x="912" y="107"/>
                    <a:pt x="896" y="115"/>
                  </a:cubicBezTo>
                  <a:cubicBezTo>
                    <a:pt x="893" y="65"/>
                    <a:pt x="893" y="65"/>
                    <a:pt x="893" y="65"/>
                  </a:cubicBezTo>
                  <a:cubicBezTo>
                    <a:pt x="911" y="58"/>
                    <a:pt x="941" y="53"/>
                    <a:pt x="975" y="53"/>
                  </a:cubicBezTo>
                  <a:cubicBezTo>
                    <a:pt x="1044" y="53"/>
                    <a:pt x="1070" y="75"/>
                    <a:pt x="1070" y="138"/>
                  </a:cubicBezTo>
                  <a:cubicBezTo>
                    <a:pt x="1070" y="171"/>
                    <a:pt x="1068" y="200"/>
                    <a:pt x="1068" y="220"/>
                  </a:cubicBezTo>
                  <a:cubicBezTo>
                    <a:pt x="1068" y="238"/>
                    <a:pt x="1068" y="265"/>
                    <a:pt x="1071" y="283"/>
                  </a:cubicBezTo>
                  <a:close/>
                  <a:moveTo>
                    <a:pt x="998" y="242"/>
                  </a:moveTo>
                  <a:cubicBezTo>
                    <a:pt x="997" y="226"/>
                    <a:pt x="998" y="205"/>
                    <a:pt x="998" y="186"/>
                  </a:cubicBezTo>
                  <a:cubicBezTo>
                    <a:pt x="995" y="186"/>
                    <a:pt x="991" y="186"/>
                    <a:pt x="988" y="186"/>
                  </a:cubicBezTo>
                  <a:cubicBezTo>
                    <a:pt x="956" y="186"/>
                    <a:pt x="943" y="197"/>
                    <a:pt x="943" y="216"/>
                  </a:cubicBezTo>
                  <a:cubicBezTo>
                    <a:pt x="943" y="236"/>
                    <a:pt x="953" y="244"/>
                    <a:pt x="977" y="244"/>
                  </a:cubicBezTo>
                  <a:cubicBezTo>
                    <a:pt x="984" y="244"/>
                    <a:pt x="993" y="243"/>
                    <a:pt x="998" y="24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32"/>
            <p:cNvSpPr>
              <a:spLocks noEditPoints="1"/>
            </p:cNvSpPr>
            <p:nvPr userDrawn="1"/>
          </p:nvSpPr>
          <p:spPr bwMode="auto">
            <a:xfrm>
              <a:off x="6699791" y="6340239"/>
              <a:ext cx="68482" cy="73152"/>
            </a:xfrm>
            <a:custGeom>
              <a:avLst/>
              <a:gdLst>
                <a:gd name="T0" fmla="*/ 5 w 37"/>
                <a:gd name="T1" fmla="*/ 33 h 39"/>
                <a:gd name="T2" fmla="*/ 1 w 37"/>
                <a:gd name="T3" fmla="*/ 27 h 39"/>
                <a:gd name="T4" fmla="*/ 0 w 37"/>
                <a:gd name="T5" fmla="*/ 20 h 39"/>
                <a:gd name="T6" fmla="*/ 1 w 37"/>
                <a:gd name="T7" fmla="*/ 12 h 39"/>
                <a:gd name="T8" fmla="*/ 5 w 37"/>
                <a:gd name="T9" fmla="*/ 6 h 39"/>
                <a:gd name="T10" fmla="*/ 11 w 37"/>
                <a:gd name="T11" fmla="*/ 2 h 39"/>
                <a:gd name="T12" fmla="*/ 18 w 37"/>
                <a:gd name="T13" fmla="*/ 0 h 39"/>
                <a:gd name="T14" fmla="*/ 26 w 37"/>
                <a:gd name="T15" fmla="*/ 2 h 39"/>
                <a:gd name="T16" fmla="*/ 32 w 37"/>
                <a:gd name="T17" fmla="*/ 6 h 39"/>
                <a:gd name="T18" fmla="*/ 36 w 37"/>
                <a:gd name="T19" fmla="*/ 12 h 39"/>
                <a:gd name="T20" fmla="*/ 37 w 37"/>
                <a:gd name="T21" fmla="*/ 20 h 39"/>
                <a:gd name="T22" fmla="*/ 36 w 37"/>
                <a:gd name="T23" fmla="*/ 27 h 39"/>
                <a:gd name="T24" fmla="*/ 32 w 37"/>
                <a:gd name="T25" fmla="*/ 33 h 39"/>
                <a:gd name="T26" fmla="*/ 26 w 37"/>
                <a:gd name="T27" fmla="*/ 38 h 39"/>
                <a:gd name="T28" fmla="*/ 18 w 37"/>
                <a:gd name="T29" fmla="*/ 39 h 39"/>
                <a:gd name="T30" fmla="*/ 11 w 37"/>
                <a:gd name="T31" fmla="*/ 38 h 39"/>
                <a:gd name="T32" fmla="*/ 5 w 37"/>
                <a:gd name="T33" fmla="*/ 33 h 39"/>
                <a:gd name="T34" fmla="*/ 12 w 37"/>
                <a:gd name="T35" fmla="*/ 35 h 39"/>
                <a:gd name="T36" fmla="*/ 18 w 37"/>
                <a:gd name="T37" fmla="*/ 36 h 39"/>
                <a:gd name="T38" fmla="*/ 25 w 37"/>
                <a:gd name="T39" fmla="*/ 35 h 39"/>
                <a:gd name="T40" fmla="*/ 30 w 37"/>
                <a:gd name="T41" fmla="*/ 31 h 39"/>
                <a:gd name="T42" fmla="*/ 33 w 37"/>
                <a:gd name="T43" fmla="*/ 26 h 39"/>
                <a:gd name="T44" fmla="*/ 34 w 37"/>
                <a:gd name="T45" fmla="*/ 20 h 39"/>
                <a:gd name="T46" fmla="*/ 33 w 37"/>
                <a:gd name="T47" fmla="*/ 13 h 39"/>
                <a:gd name="T48" fmla="*/ 30 w 37"/>
                <a:gd name="T49" fmla="*/ 8 h 39"/>
                <a:gd name="T50" fmla="*/ 25 w 37"/>
                <a:gd name="T51" fmla="*/ 5 h 39"/>
                <a:gd name="T52" fmla="*/ 18 w 37"/>
                <a:gd name="T53" fmla="*/ 3 h 39"/>
                <a:gd name="T54" fmla="*/ 12 w 37"/>
                <a:gd name="T55" fmla="*/ 5 h 39"/>
                <a:gd name="T56" fmla="*/ 7 w 37"/>
                <a:gd name="T57" fmla="*/ 8 h 39"/>
                <a:gd name="T58" fmla="*/ 4 w 37"/>
                <a:gd name="T59" fmla="*/ 13 h 39"/>
                <a:gd name="T60" fmla="*/ 3 w 37"/>
                <a:gd name="T61" fmla="*/ 20 h 39"/>
                <a:gd name="T62" fmla="*/ 5 w 37"/>
                <a:gd name="T63" fmla="*/ 29 h 39"/>
                <a:gd name="T64" fmla="*/ 12 w 37"/>
                <a:gd name="T65" fmla="*/ 35 h 39"/>
                <a:gd name="T66" fmla="*/ 11 w 37"/>
                <a:gd name="T67" fmla="*/ 8 h 39"/>
                <a:gd name="T68" fmla="*/ 15 w 37"/>
                <a:gd name="T69" fmla="*/ 7 h 39"/>
                <a:gd name="T70" fmla="*/ 18 w 37"/>
                <a:gd name="T71" fmla="*/ 7 h 39"/>
                <a:gd name="T72" fmla="*/ 25 w 37"/>
                <a:gd name="T73" fmla="*/ 9 h 39"/>
                <a:gd name="T74" fmla="*/ 27 w 37"/>
                <a:gd name="T75" fmla="*/ 14 h 39"/>
                <a:gd name="T76" fmla="*/ 27 w 37"/>
                <a:gd name="T77" fmla="*/ 17 h 39"/>
                <a:gd name="T78" fmla="*/ 25 w 37"/>
                <a:gd name="T79" fmla="*/ 19 h 39"/>
                <a:gd name="T80" fmla="*/ 24 w 37"/>
                <a:gd name="T81" fmla="*/ 21 h 39"/>
                <a:gd name="T82" fmla="*/ 22 w 37"/>
                <a:gd name="T83" fmla="*/ 21 h 39"/>
                <a:gd name="T84" fmla="*/ 22 w 37"/>
                <a:gd name="T85" fmla="*/ 21 h 39"/>
                <a:gd name="T86" fmla="*/ 28 w 37"/>
                <a:gd name="T87" fmla="*/ 31 h 39"/>
                <a:gd name="T88" fmla="*/ 27 w 37"/>
                <a:gd name="T89" fmla="*/ 31 h 39"/>
                <a:gd name="T90" fmla="*/ 26 w 37"/>
                <a:gd name="T91" fmla="*/ 31 h 39"/>
                <a:gd name="T92" fmla="*/ 24 w 37"/>
                <a:gd name="T93" fmla="*/ 31 h 39"/>
                <a:gd name="T94" fmla="*/ 23 w 37"/>
                <a:gd name="T95" fmla="*/ 30 h 39"/>
                <a:gd name="T96" fmla="*/ 18 w 37"/>
                <a:gd name="T97" fmla="*/ 22 h 39"/>
                <a:gd name="T98" fmla="*/ 15 w 37"/>
                <a:gd name="T99" fmla="*/ 22 h 39"/>
                <a:gd name="T100" fmla="*/ 15 w 37"/>
                <a:gd name="T101" fmla="*/ 31 h 39"/>
                <a:gd name="T102" fmla="*/ 11 w 37"/>
                <a:gd name="T103" fmla="*/ 31 h 39"/>
                <a:gd name="T104" fmla="*/ 11 w 37"/>
                <a:gd name="T105" fmla="*/ 8 h 39"/>
                <a:gd name="T106" fmla="*/ 19 w 37"/>
                <a:gd name="T107" fmla="*/ 19 h 39"/>
                <a:gd name="T108" fmla="*/ 23 w 37"/>
                <a:gd name="T109" fmla="*/ 14 h 39"/>
                <a:gd name="T110" fmla="*/ 22 w 37"/>
                <a:gd name="T111" fmla="*/ 12 h 39"/>
                <a:gd name="T112" fmla="*/ 18 w 37"/>
                <a:gd name="T113" fmla="*/ 11 h 39"/>
                <a:gd name="T114" fmla="*/ 16 w 37"/>
                <a:gd name="T115" fmla="*/ 11 h 39"/>
                <a:gd name="T116" fmla="*/ 15 w 37"/>
                <a:gd name="T117" fmla="*/ 11 h 39"/>
                <a:gd name="T118" fmla="*/ 15 w 37"/>
                <a:gd name="T119" fmla="*/ 11 h 39"/>
                <a:gd name="T120" fmla="*/ 15 w 37"/>
                <a:gd name="T121" fmla="*/ 19 h 39"/>
                <a:gd name="T122" fmla="*/ 19 w 37"/>
                <a:gd name="T123" fmla="*/ 1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 h="39">
                  <a:moveTo>
                    <a:pt x="5" y="33"/>
                  </a:moveTo>
                  <a:cubicBezTo>
                    <a:pt x="3" y="32"/>
                    <a:pt x="2" y="30"/>
                    <a:pt x="1" y="27"/>
                  </a:cubicBezTo>
                  <a:cubicBezTo>
                    <a:pt x="0" y="25"/>
                    <a:pt x="0" y="22"/>
                    <a:pt x="0" y="20"/>
                  </a:cubicBezTo>
                  <a:cubicBezTo>
                    <a:pt x="0" y="17"/>
                    <a:pt x="0" y="14"/>
                    <a:pt x="1" y="12"/>
                  </a:cubicBezTo>
                  <a:cubicBezTo>
                    <a:pt x="2" y="10"/>
                    <a:pt x="3" y="8"/>
                    <a:pt x="5" y="6"/>
                  </a:cubicBezTo>
                  <a:cubicBezTo>
                    <a:pt x="6" y="4"/>
                    <a:pt x="8" y="3"/>
                    <a:pt x="11" y="2"/>
                  </a:cubicBezTo>
                  <a:cubicBezTo>
                    <a:pt x="13" y="1"/>
                    <a:pt x="15" y="0"/>
                    <a:pt x="18" y="0"/>
                  </a:cubicBezTo>
                  <a:cubicBezTo>
                    <a:pt x="21" y="0"/>
                    <a:pt x="24" y="1"/>
                    <a:pt x="26" y="2"/>
                  </a:cubicBezTo>
                  <a:cubicBezTo>
                    <a:pt x="29" y="3"/>
                    <a:pt x="30" y="4"/>
                    <a:pt x="32" y="6"/>
                  </a:cubicBezTo>
                  <a:cubicBezTo>
                    <a:pt x="34" y="8"/>
                    <a:pt x="35" y="10"/>
                    <a:pt x="36" y="12"/>
                  </a:cubicBezTo>
                  <a:cubicBezTo>
                    <a:pt x="37" y="14"/>
                    <a:pt x="37" y="17"/>
                    <a:pt x="37" y="20"/>
                  </a:cubicBezTo>
                  <a:cubicBezTo>
                    <a:pt x="37" y="22"/>
                    <a:pt x="37" y="25"/>
                    <a:pt x="36" y="27"/>
                  </a:cubicBezTo>
                  <a:cubicBezTo>
                    <a:pt x="35" y="30"/>
                    <a:pt x="34" y="32"/>
                    <a:pt x="32" y="33"/>
                  </a:cubicBezTo>
                  <a:cubicBezTo>
                    <a:pt x="30" y="35"/>
                    <a:pt x="28" y="37"/>
                    <a:pt x="26" y="38"/>
                  </a:cubicBezTo>
                  <a:cubicBezTo>
                    <a:pt x="24" y="39"/>
                    <a:pt x="21" y="39"/>
                    <a:pt x="18" y="39"/>
                  </a:cubicBezTo>
                  <a:cubicBezTo>
                    <a:pt x="15" y="39"/>
                    <a:pt x="13" y="39"/>
                    <a:pt x="11" y="38"/>
                  </a:cubicBezTo>
                  <a:cubicBezTo>
                    <a:pt x="8" y="37"/>
                    <a:pt x="6" y="35"/>
                    <a:pt x="5" y="33"/>
                  </a:cubicBezTo>
                  <a:close/>
                  <a:moveTo>
                    <a:pt x="12" y="35"/>
                  </a:moveTo>
                  <a:cubicBezTo>
                    <a:pt x="14" y="36"/>
                    <a:pt x="16" y="36"/>
                    <a:pt x="18" y="36"/>
                  </a:cubicBezTo>
                  <a:cubicBezTo>
                    <a:pt x="21" y="36"/>
                    <a:pt x="23" y="36"/>
                    <a:pt x="25" y="35"/>
                  </a:cubicBezTo>
                  <a:cubicBezTo>
                    <a:pt x="27" y="34"/>
                    <a:pt x="28" y="33"/>
                    <a:pt x="30" y="31"/>
                  </a:cubicBezTo>
                  <a:cubicBezTo>
                    <a:pt x="31" y="30"/>
                    <a:pt x="32" y="28"/>
                    <a:pt x="33" y="26"/>
                  </a:cubicBezTo>
                  <a:cubicBezTo>
                    <a:pt x="33" y="24"/>
                    <a:pt x="34" y="22"/>
                    <a:pt x="34" y="20"/>
                  </a:cubicBezTo>
                  <a:cubicBezTo>
                    <a:pt x="34" y="17"/>
                    <a:pt x="33" y="15"/>
                    <a:pt x="33" y="13"/>
                  </a:cubicBezTo>
                  <a:cubicBezTo>
                    <a:pt x="32" y="11"/>
                    <a:pt x="31" y="10"/>
                    <a:pt x="30" y="8"/>
                  </a:cubicBezTo>
                  <a:cubicBezTo>
                    <a:pt x="28" y="7"/>
                    <a:pt x="27" y="5"/>
                    <a:pt x="25" y="5"/>
                  </a:cubicBezTo>
                  <a:cubicBezTo>
                    <a:pt x="23" y="4"/>
                    <a:pt x="21" y="3"/>
                    <a:pt x="18" y="3"/>
                  </a:cubicBezTo>
                  <a:cubicBezTo>
                    <a:pt x="16" y="3"/>
                    <a:pt x="14" y="4"/>
                    <a:pt x="12" y="5"/>
                  </a:cubicBezTo>
                  <a:cubicBezTo>
                    <a:pt x="10" y="5"/>
                    <a:pt x="9" y="7"/>
                    <a:pt x="7" y="8"/>
                  </a:cubicBezTo>
                  <a:cubicBezTo>
                    <a:pt x="6" y="10"/>
                    <a:pt x="5" y="11"/>
                    <a:pt x="4" y="13"/>
                  </a:cubicBezTo>
                  <a:cubicBezTo>
                    <a:pt x="4" y="15"/>
                    <a:pt x="3" y="17"/>
                    <a:pt x="3" y="20"/>
                  </a:cubicBezTo>
                  <a:cubicBezTo>
                    <a:pt x="3" y="23"/>
                    <a:pt x="4" y="26"/>
                    <a:pt x="5" y="29"/>
                  </a:cubicBezTo>
                  <a:cubicBezTo>
                    <a:pt x="7" y="31"/>
                    <a:pt x="9" y="33"/>
                    <a:pt x="12" y="35"/>
                  </a:cubicBezTo>
                  <a:close/>
                  <a:moveTo>
                    <a:pt x="11" y="8"/>
                  </a:moveTo>
                  <a:cubicBezTo>
                    <a:pt x="13" y="8"/>
                    <a:pt x="14" y="7"/>
                    <a:pt x="15" y="7"/>
                  </a:cubicBezTo>
                  <a:cubicBezTo>
                    <a:pt x="16" y="7"/>
                    <a:pt x="17" y="7"/>
                    <a:pt x="18" y="7"/>
                  </a:cubicBezTo>
                  <a:cubicBezTo>
                    <a:pt x="21" y="7"/>
                    <a:pt x="23" y="8"/>
                    <a:pt x="25" y="9"/>
                  </a:cubicBezTo>
                  <a:cubicBezTo>
                    <a:pt x="26" y="11"/>
                    <a:pt x="27" y="12"/>
                    <a:pt x="27" y="14"/>
                  </a:cubicBezTo>
                  <a:cubicBezTo>
                    <a:pt x="27" y="15"/>
                    <a:pt x="27" y="16"/>
                    <a:pt x="27" y="17"/>
                  </a:cubicBezTo>
                  <a:cubicBezTo>
                    <a:pt x="26" y="18"/>
                    <a:pt x="26" y="18"/>
                    <a:pt x="25" y="19"/>
                  </a:cubicBezTo>
                  <a:cubicBezTo>
                    <a:pt x="25" y="20"/>
                    <a:pt x="24" y="20"/>
                    <a:pt x="24" y="21"/>
                  </a:cubicBezTo>
                  <a:cubicBezTo>
                    <a:pt x="23" y="21"/>
                    <a:pt x="22" y="21"/>
                    <a:pt x="22" y="21"/>
                  </a:cubicBezTo>
                  <a:cubicBezTo>
                    <a:pt x="22" y="21"/>
                    <a:pt x="22" y="21"/>
                    <a:pt x="22" y="21"/>
                  </a:cubicBezTo>
                  <a:cubicBezTo>
                    <a:pt x="28" y="31"/>
                    <a:pt x="28" y="31"/>
                    <a:pt x="28" y="31"/>
                  </a:cubicBezTo>
                  <a:cubicBezTo>
                    <a:pt x="27" y="31"/>
                    <a:pt x="27" y="31"/>
                    <a:pt x="27" y="31"/>
                  </a:cubicBezTo>
                  <a:cubicBezTo>
                    <a:pt x="26" y="31"/>
                    <a:pt x="26" y="31"/>
                    <a:pt x="26" y="31"/>
                  </a:cubicBezTo>
                  <a:cubicBezTo>
                    <a:pt x="25" y="31"/>
                    <a:pt x="24" y="31"/>
                    <a:pt x="24" y="31"/>
                  </a:cubicBezTo>
                  <a:cubicBezTo>
                    <a:pt x="23" y="31"/>
                    <a:pt x="23" y="30"/>
                    <a:pt x="23" y="30"/>
                  </a:cubicBezTo>
                  <a:cubicBezTo>
                    <a:pt x="18" y="22"/>
                    <a:pt x="18" y="22"/>
                    <a:pt x="18" y="22"/>
                  </a:cubicBezTo>
                  <a:cubicBezTo>
                    <a:pt x="15" y="22"/>
                    <a:pt x="15" y="22"/>
                    <a:pt x="15" y="22"/>
                  </a:cubicBezTo>
                  <a:cubicBezTo>
                    <a:pt x="15" y="31"/>
                    <a:pt x="15" y="31"/>
                    <a:pt x="15" y="31"/>
                  </a:cubicBezTo>
                  <a:cubicBezTo>
                    <a:pt x="11" y="31"/>
                    <a:pt x="11" y="31"/>
                    <a:pt x="11" y="31"/>
                  </a:cubicBezTo>
                  <a:lnTo>
                    <a:pt x="11" y="8"/>
                  </a:lnTo>
                  <a:close/>
                  <a:moveTo>
                    <a:pt x="19" y="19"/>
                  </a:moveTo>
                  <a:cubicBezTo>
                    <a:pt x="22" y="19"/>
                    <a:pt x="23" y="17"/>
                    <a:pt x="23" y="14"/>
                  </a:cubicBezTo>
                  <a:cubicBezTo>
                    <a:pt x="23" y="13"/>
                    <a:pt x="23" y="12"/>
                    <a:pt x="22" y="12"/>
                  </a:cubicBezTo>
                  <a:cubicBezTo>
                    <a:pt x="21" y="11"/>
                    <a:pt x="20" y="11"/>
                    <a:pt x="18" y="11"/>
                  </a:cubicBezTo>
                  <a:cubicBezTo>
                    <a:pt x="17" y="11"/>
                    <a:pt x="17" y="11"/>
                    <a:pt x="16" y="11"/>
                  </a:cubicBezTo>
                  <a:cubicBezTo>
                    <a:pt x="16" y="11"/>
                    <a:pt x="15" y="11"/>
                    <a:pt x="15" y="11"/>
                  </a:cubicBezTo>
                  <a:cubicBezTo>
                    <a:pt x="15" y="11"/>
                    <a:pt x="15" y="11"/>
                    <a:pt x="15" y="11"/>
                  </a:cubicBezTo>
                  <a:cubicBezTo>
                    <a:pt x="15" y="19"/>
                    <a:pt x="15" y="19"/>
                    <a:pt x="15" y="19"/>
                  </a:cubicBezTo>
                  <a:lnTo>
                    <a:pt x="19" y="1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4" name="Picture Placeholder 5"/>
          <p:cNvSpPr>
            <a:spLocks noGrp="1"/>
          </p:cNvSpPr>
          <p:nvPr>
            <p:ph type="pic" sz="quarter" idx="10" hasCustomPrompt="1"/>
          </p:nvPr>
        </p:nvSpPr>
        <p:spPr>
          <a:xfrm>
            <a:off x="0" y="0"/>
            <a:ext cx="9144000" cy="4348066"/>
          </a:xfrm>
          <a:solidFill>
            <a:schemeClr val="bg2"/>
          </a:solidFill>
        </p:spPr>
        <p:txBody>
          <a:bodyPr anchor="ctr"/>
          <a:lstStyle>
            <a:lvl1pPr algn="ctr">
              <a:defRPr sz="7202" b="1">
                <a:solidFill>
                  <a:schemeClr val="bg2">
                    <a:lumMod val="20000"/>
                    <a:lumOff val="80000"/>
                  </a:schemeClr>
                </a:solidFill>
                <a:latin typeface="Open Sans Bold"/>
                <a:cs typeface="Open Sans Bold"/>
              </a:defRPr>
            </a:lvl1pPr>
          </a:lstStyle>
          <a:p>
            <a:r>
              <a:rPr lang="en-US"/>
              <a:t>IMAGE</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Divider">
    <p:bg>
      <p:bgPr>
        <a:solidFill>
          <a:schemeClr val="accent2"/>
        </a:solidFill>
        <a:effectLst/>
      </p:bgPr>
    </p:bg>
    <p:spTree>
      <p:nvGrpSpPr>
        <p:cNvPr id="1" name=""/>
        <p:cNvGrpSpPr/>
        <p:nvPr/>
      </p:nvGrpSpPr>
      <p:grpSpPr>
        <a:xfrm>
          <a:off x="0" y="0"/>
          <a:ext cx="0" cy="0"/>
          <a:chOff x="0" y="0"/>
          <a:chExt cx="0" cy="0"/>
        </a:xfrm>
      </p:grpSpPr>
      <p:sp>
        <p:nvSpPr>
          <p:cNvPr id="3" name="Text Placeholder 3"/>
          <p:cNvSpPr>
            <a:spLocks noGrp="1"/>
          </p:cNvSpPr>
          <p:nvPr>
            <p:ph type="body" sz="quarter" idx="11" hasCustomPrompt="1"/>
          </p:nvPr>
        </p:nvSpPr>
        <p:spPr>
          <a:xfrm>
            <a:off x="342997" y="455627"/>
            <a:ext cx="8458021" cy="5932487"/>
          </a:xfrm>
        </p:spPr>
        <p:txBody>
          <a:bodyPr anchor="ctr" anchorCtr="1"/>
          <a:lstStyle>
            <a:lvl1pPr marL="0" indent="0" algn="ctr">
              <a:buFontTx/>
              <a:buNone/>
              <a:tabLst>
                <a:tab pos="1201738" algn="l"/>
              </a:tabLst>
              <a:defRPr sz="7200" b="1">
                <a:solidFill>
                  <a:schemeClr val="bg1"/>
                </a:solidFill>
                <a:latin typeface="Domaine Display Bold" panose="020A0803080505060203" pitchFamily="18" charset="0"/>
                <a:ea typeface="Domaine Display Bold" panose="020A0803080505060203" pitchFamily="18" charset="0"/>
                <a:cs typeface="Domaine Display Bold" panose="020A0803080505060203" pitchFamily="18" charset="0"/>
              </a:defRPr>
            </a:lvl1pPr>
            <a:lvl2pPr marL="0" indent="0" algn="ctr">
              <a:spcBef>
                <a:spcPts val="1800"/>
              </a:spcBef>
              <a:buFontTx/>
              <a:buNone/>
              <a:tabLst>
                <a:tab pos="1201738" algn="l"/>
              </a:tabLst>
              <a:defRPr sz="1400">
                <a:solidFill>
                  <a:schemeClr val="bg1"/>
                </a:solidFill>
              </a:defRPr>
            </a:lvl2pPr>
            <a:lvl3pPr marL="0" indent="0" algn="ctr">
              <a:buFontTx/>
              <a:buNone/>
              <a:tabLst>
                <a:tab pos="1201738" algn="l"/>
              </a:tabLst>
              <a:defRPr sz="2000">
                <a:solidFill>
                  <a:schemeClr val="bg1"/>
                </a:solidFill>
              </a:defRPr>
            </a:lvl3pPr>
            <a:lvl4pPr marL="0" indent="0" algn="ctr">
              <a:buFontTx/>
              <a:buNone/>
              <a:tabLst>
                <a:tab pos="1201738" algn="l"/>
              </a:tabLst>
              <a:defRPr sz="2000">
                <a:solidFill>
                  <a:schemeClr val="bg1"/>
                </a:solidFill>
              </a:defRPr>
            </a:lvl4pPr>
            <a:lvl5pPr marL="0" indent="0" algn="ctr">
              <a:buFontTx/>
              <a:buNone/>
              <a:tabLst>
                <a:tab pos="1201738" algn="l"/>
              </a:tabLst>
              <a:defRPr sz="2000">
                <a:solidFill>
                  <a:schemeClr val="bg1"/>
                </a:solidFill>
              </a:defRPr>
            </a:lvl5pPr>
          </a:lstStyle>
          <a:p>
            <a:pPr lvl="0"/>
            <a:r>
              <a:rPr lang="en-US"/>
              <a:t>Divider</a:t>
            </a:r>
          </a:p>
          <a:p>
            <a:pPr lvl="1"/>
            <a:r>
              <a:rPr lang="en-US"/>
              <a:t>Second level</a:t>
            </a:r>
          </a:p>
        </p:txBody>
      </p:sp>
    </p:spTree>
    <p:extLst>
      <p:ext uri="{BB962C8B-B14F-4D97-AF65-F5344CB8AC3E}">
        <p14:creationId xmlns:p14="http://schemas.microsoft.com/office/powerpoint/2010/main" val="318745792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 Text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0041" y="320040"/>
            <a:ext cx="7120451" cy="731610"/>
          </a:xfrm>
        </p:spPr>
        <p:txBody>
          <a:bodyPr anchor="ctr"/>
          <a:lstStyle>
            <a:lvl1pPr>
              <a:defRPr sz="2400">
                <a:solidFill>
                  <a:srgbClr val="7D3F98"/>
                </a:solidFill>
              </a:defRPr>
            </a:lvl1pPr>
          </a:lstStyle>
          <a:p>
            <a:r>
              <a:rPr lang="en-US"/>
              <a:t>Title</a:t>
            </a:r>
          </a:p>
        </p:txBody>
      </p:sp>
      <p:sp>
        <p:nvSpPr>
          <p:cNvPr id="4" name="Content Placeholder 3"/>
          <p:cNvSpPr>
            <a:spLocks noGrp="1"/>
          </p:cNvSpPr>
          <p:nvPr>
            <p:ph sz="quarter" idx="10" hasCustomPrompt="1"/>
          </p:nvPr>
        </p:nvSpPr>
        <p:spPr>
          <a:xfrm>
            <a:off x="320041" y="1330325"/>
            <a:ext cx="7112586" cy="4846320"/>
          </a:xfrm>
        </p:spPr>
        <p:txBody>
          <a:bodyPr/>
          <a:lstStyle>
            <a:lvl1pPr>
              <a:defRPr sz="1400"/>
            </a:lvl1pPr>
            <a:lvl2pPr>
              <a:defRPr sz="1400"/>
            </a:lvl2pPr>
            <a:lvl3pPr>
              <a:defRPr sz="1400"/>
            </a:lvl3pPr>
            <a:lvl4pPr>
              <a:defRPr sz="1350"/>
            </a:lvl4pPr>
            <a:lvl5pPr>
              <a:defRPr sz="1350"/>
            </a:lvl5pPr>
          </a:lstStyle>
          <a:p>
            <a:pPr lvl="0"/>
            <a:r>
              <a:rPr lang="en-US"/>
              <a:t>First-level</a:t>
            </a:r>
          </a:p>
          <a:p>
            <a:pPr lvl="1"/>
            <a:r>
              <a:rPr lang="en-US"/>
              <a:t>Second-level</a:t>
            </a:r>
          </a:p>
          <a:p>
            <a:pPr lvl="2"/>
            <a:r>
              <a:rPr lang="en-US"/>
              <a:t>Third-level</a:t>
            </a:r>
          </a:p>
        </p:txBody>
      </p:sp>
      <p:cxnSp>
        <p:nvCxnSpPr>
          <p:cNvPr id="9" name="Straight Connector 8"/>
          <p:cNvCxnSpPr/>
          <p:nvPr userDrawn="1"/>
        </p:nvCxnSpPr>
        <p:spPr>
          <a:xfrm>
            <a:off x="320040" y="1051560"/>
            <a:ext cx="8501698"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84345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 Header |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7500" y="320040"/>
            <a:ext cx="7122992" cy="731520"/>
          </a:xfrm>
        </p:spPr>
        <p:txBody>
          <a:bodyPr anchor="ctr"/>
          <a:lstStyle>
            <a:lvl1pPr>
              <a:defRPr>
                <a:solidFill>
                  <a:srgbClr val="7D3F98"/>
                </a:solidFill>
              </a:defRPr>
            </a:lvl1pPr>
          </a:lstStyle>
          <a:p>
            <a:r>
              <a:rPr lang="en-US"/>
              <a:t>Title</a:t>
            </a:r>
          </a:p>
        </p:txBody>
      </p:sp>
      <p:sp>
        <p:nvSpPr>
          <p:cNvPr id="4" name="Content Placeholder 3"/>
          <p:cNvSpPr>
            <a:spLocks noGrp="1"/>
          </p:cNvSpPr>
          <p:nvPr>
            <p:ph sz="quarter" idx="10" hasCustomPrompt="1"/>
          </p:nvPr>
        </p:nvSpPr>
        <p:spPr>
          <a:xfrm>
            <a:off x="317501" y="1330325"/>
            <a:ext cx="7109171" cy="4846320"/>
          </a:xfrm>
        </p:spPr>
        <p:txBody>
          <a:bodyPr/>
          <a:lstStyle>
            <a:lvl1pPr>
              <a:spcBef>
                <a:spcPts val="600"/>
              </a:spcBef>
              <a:defRPr sz="1400" b="1" i="0">
                <a:solidFill>
                  <a:schemeClr val="tx2"/>
                </a:solidFill>
                <a:latin typeface="Open Sans" charset="0"/>
                <a:ea typeface="Open Sans" charset="0"/>
                <a:cs typeface="Open Sans" charset="0"/>
              </a:defRPr>
            </a:lvl1pPr>
            <a:lvl2pPr marL="0" indent="0">
              <a:spcBef>
                <a:spcPts val="600"/>
              </a:spcBef>
              <a:buFontTx/>
              <a:buNone/>
              <a:defRPr sz="1400"/>
            </a:lvl2pPr>
            <a:lvl3pPr marL="150059" indent="-150059">
              <a:spcBef>
                <a:spcPts val="600"/>
              </a:spcBef>
              <a:buFont typeface="Arial"/>
              <a:buChar char="•"/>
              <a:defRPr sz="1400"/>
            </a:lvl3pPr>
            <a:lvl4pPr marL="298927" indent="-150059">
              <a:spcBef>
                <a:spcPts val="600"/>
              </a:spcBef>
              <a:buFont typeface="Lucida Grande"/>
              <a:buChar char="-"/>
              <a:defRPr sz="1400"/>
            </a:lvl4pPr>
            <a:lvl5pPr>
              <a:defRPr sz="1350"/>
            </a:lvl5pPr>
          </a:lstStyle>
          <a:p>
            <a:pPr lvl="0"/>
            <a:r>
              <a:rPr lang="en-US"/>
              <a:t>Header</a:t>
            </a:r>
          </a:p>
          <a:p>
            <a:pPr lvl="1"/>
            <a:r>
              <a:rPr lang="en-US"/>
              <a:t>First-level </a:t>
            </a:r>
          </a:p>
          <a:p>
            <a:pPr lvl="2"/>
            <a:r>
              <a:rPr lang="en-US"/>
              <a:t>Second-level</a:t>
            </a:r>
          </a:p>
          <a:p>
            <a:pPr lvl="3"/>
            <a:r>
              <a:rPr lang="en-US"/>
              <a:t>Third-level</a:t>
            </a:r>
          </a:p>
        </p:txBody>
      </p:sp>
      <p:cxnSp>
        <p:nvCxnSpPr>
          <p:cNvPr id="8" name="Straight Connector 7"/>
          <p:cNvCxnSpPr/>
          <p:nvPr userDrawn="1"/>
        </p:nvCxnSpPr>
        <p:spPr>
          <a:xfrm>
            <a:off x="320040" y="1051560"/>
            <a:ext cx="8501698"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525028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3 Col | Title |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7501" y="320040"/>
            <a:ext cx="7122991" cy="731520"/>
          </a:xfrm>
        </p:spPr>
        <p:txBody>
          <a:bodyPr anchor="ctr"/>
          <a:lstStyle>
            <a:lvl1pPr>
              <a:defRPr>
                <a:solidFill>
                  <a:srgbClr val="7D3F98"/>
                </a:solidFill>
              </a:defRPr>
            </a:lvl1pPr>
          </a:lstStyle>
          <a:p>
            <a:r>
              <a:rPr lang="en-US"/>
              <a:t>Title</a:t>
            </a:r>
          </a:p>
        </p:txBody>
      </p:sp>
      <p:sp>
        <p:nvSpPr>
          <p:cNvPr id="4" name="Content Placeholder 3"/>
          <p:cNvSpPr>
            <a:spLocks noGrp="1"/>
          </p:cNvSpPr>
          <p:nvPr>
            <p:ph sz="quarter" idx="10" hasCustomPrompt="1"/>
          </p:nvPr>
        </p:nvSpPr>
        <p:spPr>
          <a:xfrm>
            <a:off x="317507" y="1330324"/>
            <a:ext cx="2939937" cy="4846320"/>
          </a:xfrm>
        </p:spPr>
        <p:txBody>
          <a:bodyPr/>
          <a:lstStyle>
            <a:lvl1pPr>
              <a:defRPr sz="1400"/>
            </a:lvl1pPr>
            <a:lvl2pPr>
              <a:defRPr sz="1400"/>
            </a:lvl2pPr>
            <a:lvl3pPr>
              <a:defRPr sz="1400"/>
            </a:lvl3pPr>
            <a:lvl4pPr>
              <a:defRPr sz="1350"/>
            </a:lvl4pPr>
            <a:lvl5pPr>
              <a:defRPr sz="1350"/>
            </a:lvl5pPr>
          </a:lstStyle>
          <a:p>
            <a:pPr lvl="0"/>
            <a:r>
              <a:rPr lang="en-US"/>
              <a:t>First-level</a:t>
            </a:r>
          </a:p>
          <a:p>
            <a:pPr lvl="1"/>
            <a:r>
              <a:rPr lang="en-US"/>
              <a:t>Second-level</a:t>
            </a:r>
          </a:p>
          <a:p>
            <a:pPr lvl="2"/>
            <a:r>
              <a:rPr lang="en-US"/>
              <a:t>Third-level</a:t>
            </a:r>
          </a:p>
        </p:txBody>
      </p:sp>
      <p:cxnSp>
        <p:nvCxnSpPr>
          <p:cNvPr id="5" name="Straight Connector 4"/>
          <p:cNvCxnSpPr/>
          <p:nvPr userDrawn="1"/>
        </p:nvCxnSpPr>
        <p:spPr>
          <a:xfrm>
            <a:off x="320040" y="1051560"/>
            <a:ext cx="8501698"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47306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3 Col | Title | Header |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7503" y="320040"/>
            <a:ext cx="7122990" cy="731520"/>
          </a:xfrm>
        </p:spPr>
        <p:txBody>
          <a:bodyPr anchor="ctr"/>
          <a:lstStyle>
            <a:lvl1pPr>
              <a:defRPr>
                <a:solidFill>
                  <a:srgbClr val="7D3F98"/>
                </a:solidFill>
              </a:defRPr>
            </a:lvl1pPr>
          </a:lstStyle>
          <a:p>
            <a:r>
              <a:rPr lang="en-US"/>
              <a:t>Title</a:t>
            </a:r>
          </a:p>
        </p:txBody>
      </p:sp>
      <p:sp>
        <p:nvSpPr>
          <p:cNvPr id="4" name="Content Placeholder 3"/>
          <p:cNvSpPr>
            <a:spLocks noGrp="1"/>
          </p:cNvSpPr>
          <p:nvPr>
            <p:ph sz="quarter" idx="10" hasCustomPrompt="1"/>
          </p:nvPr>
        </p:nvSpPr>
        <p:spPr>
          <a:xfrm>
            <a:off x="317501" y="1330324"/>
            <a:ext cx="2940898" cy="4846320"/>
          </a:xfrm>
        </p:spPr>
        <p:txBody>
          <a:bodyPr/>
          <a:lstStyle>
            <a:lvl1pPr>
              <a:spcBef>
                <a:spcPts val="600"/>
              </a:spcBef>
              <a:defRPr sz="1400" b="1">
                <a:solidFill>
                  <a:schemeClr val="tx2"/>
                </a:solidFill>
                <a:latin typeface="Open Sans Bold"/>
                <a:cs typeface="Open Sans Bold"/>
              </a:defRPr>
            </a:lvl1pPr>
            <a:lvl2pPr marL="0" indent="0">
              <a:spcBef>
                <a:spcPts val="600"/>
              </a:spcBef>
              <a:buFontTx/>
              <a:buNone/>
              <a:defRPr sz="1400"/>
            </a:lvl2pPr>
            <a:lvl3pPr marL="150059" indent="-150059">
              <a:spcBef>
                <a:spcPts val="600"/>
              </a:spcBef>
              <a:buFont typeface="Arial"/>
              <a:buChar char="•"/>
              <a:defRPr sz="1400"/>
            </a:lvl3pPr>
            <a:lvl4pPr marL="298927" indent="-150059">
              <a:spcBef>
                <a:spcPts val="600"/>
              </a:spcBef>
              <a:buFont typeface="Lucida Grande"/>
              <a:buChar char="-"/>
              <a:defRPr sz="1400"/>
            </a:lvl4pPr>
            <a:lvl5pPr>
              <a:defRPr sz="1350"/>
            </a:lvl5pPr>
          </a:lstStyle>
          <a:p>
            <a:pPr lvl="0"/>
            <a:r>
              <a:rPr lang="en-US"/>
              <a:t>Header</a:t>
            </a:r>
          </a:p>
          <a:p>
            <a:pPr lvl="1"/>
            <a:r>
              <a:rPr lang="en-US"/>
              <a:t>First-level</a:t>
            </a:r>
          </a:p>
          <a:p>
            <a:pPr lvl="2"/>
            <a:r>
              <a:rPr lang="en-US"/>
              <a:t>Second-level</a:t>
            </a:r>
          </a:p>
          <a:p>
            <a:pPr lvl="3"/>
            <a:r>
              <a:rPr lang="en-US"/>
              <a:t>Third-level</a:t>
            </a:r>
          </a:p>
        </p:txBody>
      </p:sp>
      <p:cxnSp>
        <p:nvCxnSpPr>
          <p:cNvPr id="5" name="Straight Connector 4"/>
          <p:cNvCxnSpPr/>
          <p:nvPr userDrawn="1"/>
        </p:nvCxnSpPr>
        <p:spPr>
          <a:xfrm>
            <a:off x="320040" y="1051560"/>
            <a:ext cx="8501698"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43375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7501" y="320040"/>
            <a:ext cx="7122991" cy="731520"/>
          </a:xfrm>
        </p:spPr>
        <p:txBody>
          <a:bodyPr anchor="ctr"/>
          <a:lstStyle>
            <a:lvl1pPr>
              <a:defRPr>
                <a:solidFill>
                  <a:srgbClr val="7D3F98"/>
                </a:solidFill>
              </a:defRPr>
            </a:lvl1pPr>
          </a:lstStyle>
          <a:p>
            <a:r>
              <a:rPr lang="en-US"/>
              <a:t>Title</a:t>
            </a:r>
          </a:p>
        </p:txBody>
      </p:sp>
      <p:cxnSp>
        <p:nvCxnSpPr>
          <p:cNvPr id="5" name="Straight Connector 4"/>
          <p:cNvCxnSpPr/>
          <p:nvPr userDrawn="1"/>
        </p:nvCxnSpPr>
        <p:spPr>
          <a:xfrm>
            <a:off x="320040" y="1051560"/>
            <a:ext cx="8501698"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7290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High Impact ">
    <p:bg>
      <p:bgPr>
        <a:solidFill>
          <a:schemeClr val="accent2"/>
        </a:solidFill>
        <a:effectLst/>
      </p:bgPr>
    </p:bg>
    <p:spTree>
      <p:nvGrpSpPr>
        <p:cNvPr id="1" name=""/>
        <p:cNvGrpSpPr/>
        <p:nvPr/>
      </p:nvGrpSpPr>
      <p:grpSpPr>
        <a:xfrm>
          <a:off x="0" y="0"/>
          <a:ext cx="0" cy="0"/>
          <a:chOff x="0" y="0"/>
          <a:chExt cx="0" cy="0"/>
        </a:xfrm>
      </p:grpSpPr>
      <p:sp>
        <p:nvSpPr>
          <p:cNvPr id="4" name="Rectangle 3"/>
          <p:cNvSpPr/>
          <p:nvPr userDrawn="1"/>
        </p:nvSpPr>
        <p:spPr>
          <a:xfrm>
            <a:off x="0" y="6325954"/>
            <a:ext cx="9144000" cy="5320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solidFill>
                <a:srgbClr val="FFFFFF"/>
              </a:solidFill>
              <a:latin typeface="Open Sans Bold"/>
              <a:cs typeface="Open Sans Bold"/>
            </a:endParaRPr>
          </a:p>
        </p:txBody>
      </p:sp>
      <p:pic>
        <p:nvPicPr>
          <p:cNvPr id="14" name="Picture 13" descr="White (transparent background).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31043" y="6431995"/>
            <a:ext cx="493776" cy="137160"/>
          </a:xfrm>
          <a:prstGeom prst="rect">
            <a:avLst/>
          </a:prstGeom>
        </p:spPr>
      </p:pic>
      <p:sp>
        <p:nvSpPr>
          <p:cNvPr id="2" name="Title 1"/>
          <p:cNvSpPr>
            <a:spLocks noGrp="1"/>
          </p:cNvSpPr>
          <p:nvPr>
            <p:ph type="title" hasCustomPrompt="1"/>
          </p:nvPr>
        </p:nvSpPr>
        <p:spPr>
          <a:xfrm>
            <a:off x="317507" y="320040"/>
            <a:ext cx="8488089" cy="731520"/>
          </a:xfrm>
        </p:spPr>
        <p:txBody>
          <a:bodyPr anchor="ctr"/>
          <a:lstStyle>
            <a:lvl1pPr>
              <a:defRPr>
                <a:solidFill>
                  <a:schemeClr val="bg1"/>
                </a:solidFill>
              </a:defRPr>
            </a:lvl1pPr>
          </a:lstStyle>
          <a:p>
            <a:r>
              <a:rPr lang="en-US"/>
              <a:t>Title</a:t>
            </a:r>
          </a:p>
        </p:txBody>
      </p:sp>
      <p:sp>
        <p:nvSpPr>
          <p:cNvPr id="10" name="Content Placeholder 8"/>
          <p:cNvSpPr txBox="1">
            <a:spLocks/>
          </p:cNvSpPr>
          <p:nvPr userDrawn="1"/>
        </p:nvSpPr>
        <p:spPr>
          <a:xfrm>
            <a:off x="8328306" y="6418626"/>
            <a:ext cx="550870" cy="228600"/>
          </a:xfrm>
          <a:prstGeom prst="rect">
            <a:avLst/>
          </a:prstGeom>
        </p:spPr>
        <p:txBody>
          <a:bodyPr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a:solidFill>
                  <a:srgbClr val="FFFFFF"/>
                </a:solidFill>
                <a:latin typeface="Open Sans Light"/>
                <a:cs typeface="Open Sans Light"/>
              </a:rPr>
              <a:t> </a:t>
            </a:r>
            <a:fld id="{38743595-4496-5147-A886-7D133864DF76}" type="slidenum">
              <a:rPr lang="en-US" smtClean="0">
                <a:solidFill>
                  <a:srgbClr val="FFFFFF"/>
                </a:solidFill>
                <a:latin typeface="Open Sans Light"/>
                <a:cs typeface="Open Sans Light"/>
              </a:rPr>
              <a:pPr algn="r"/>
              <a:t>‹#›</a:t>
            </a:fld>
            <a:endParaRPr lang="en-US">
              <a:solidFill>
                <a:srgbClr val="FFFFFF"/>
              </a:solidFill>
              <a:latin typeface="Open Sans Light"/>
              <a:cs typeface="Open Sans Light"/>
            </a:endParaRPr>
          </a:p>
        </p:txBody>
      </p:sp>
      <p:sp>
        <p:nvSpPr>
          <p:cNvPr id="12" name="Content Placeholder 8"/>
          <p:cNvSpPr txBox="1">
            <a:spLocks/>
          </p:cNvSpPr>
          <p:nvPr userDrawn="1"/>
        </p:nvSpPr>
        <p:spPr>
          <a:xfrm>
            <a:off x="342989" y="6418626"/>
            <a:ext cx="2895163" cy="228600"/>
          </a:xfrm>
          <a:prstGeom prst="rect">
            <a:avLst/>
          </a:prstGeom>
        </p:spPr>
        <p:txBody>
          <a:bodyPr lIns="0" tIns="0" rIns="0" b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tr-TR" dirty="0">
                <a:solidFill>
                  <a:srgbClr val="FFFFFF"/>
                </a:solidFill>
              </a:rPr>
              <a:t>©2022 </a:t>
            </a:r>
            <a:r>
              <a:rPr lang="tr-TR" dirty="0" err="1">
                <a:solidFill>
                  <a:srgbClr val="FFFFFF"/>
                </a:solidFill>
              </a:rPr>
              <a:t>Aetna</a:t>
            </a:r>
            <a:r>
              <a:rPr lang="tr-TR" dirty="0">
                <a:solidFill>
                  <a:srgbClr val="FFFFFF"/>
                </a:solidFill>
              </a:rPr>
              <a:t> </a:t>
            </a:r>
            <a:r>
              <a:rPr lang="tr-TR" dirty="0" err="1">
                <a:solidFill>
                  <a:srgbClr val="FFFFFF"/>
                </a:solidFill>
              </a:rPr>
              <a:t>Inc</a:t>
            </a:r>
            <a:r>
              <a:rPr lang="tr-TR" dirty="0">
                <a:solidFill>
                  <a:srgbClr val="FFFFFF"/>
                </a:solidFill>
              </a:rPr>
              <a:t>.</a:t>
            </a:r>
          </a:p>
        </p:txBody>
      </p:sp>
      <p:cxnSp>
        <p:nvCxnSpPr>
          <p:cNvPr id="8" name="Straight Connector 7"/>
          <p:cNvCxnSpPr/>
          <p:nvPr userDrawn="1"/>
        </p:nvCxnSpPr>
        <p:spPr>
          <a:xfrm>
            <a:off x="320040" y="1051560"/>
            <a:ext cx="850169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22245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4 Col Right">
    <p:spTree>
      <p:nvGrpSpPr>
        <p:cNvPr id="1" name=""/>
        <p:cNvGrpSpPr/>
        <p:nvPr/>
      </p:nvGrpSpPr>
      <p:grpSpPr>
        <a:xfrm>
          <a:off x="0" y="0"/>
          <a:ext cx="0" cy="0"/>
          <a:chOff x="0" y="0"/>
          <a:chExt cx="0" cy="0"/>
        </a:xfrm>
      </p:grpSpPr>
      <p:sp>
        <p:nvSpPr>
          <p:cNvPr id="5" name="Rectangle 4"/>
          <p:cNvSpPr/>
          <p:nvPr userDrawn="1"/>
        </p:nvSpPr>
        <p:spPr>
          <a:xfrm>
            <a:off x="6846178" y="0"/>
            <a:ext cx="2297822" cy="6858000"/>
          </a:xfrm>
          <a:prstGeom prst="rect">
            <a:avLst/>
          </a:prstGeom>
          <a:solidFill>
            <a:srgbClr val="7D3F9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1350">
              <a:solidFill>
                <a:srgbClr val="FFFFFF"/>
              </a:solidFill>
            </a:endParaRPr>
          </a:p>
        </p:txBody>
      </p:sp>
      <p:sp>
        <p:nvSpPr>
          <p:cNvPr id="2" name="Title 1"/>
          <p:cNvSpPr>
            <a:spLocks noGrp="1"/>
          </p:cNvSpPr>
          <p:nvPr>
            <p:ph type="title" hasCustomPrompt="1"/>
          </p:nvPr>
        </p:nvSpPr>
        <p:spPr>
          <a:xfrm>
            <a:off x="317502" y="320040"/>
            <a:ext cx="6337083" cy="731520"/>
          </a:xfrm>
        </p:spPr>
        <p:txBody>
          <a:bodyPr anchor="ctr"/>
          <a:lstStyle>
            <a:lvl1pPr>
              <a:defRPr sz="2400" b="0">
                <a:solidFill>
                  <a:srgbClr val="7D3F98"/>
                </a:solidFill>
              </a:defRPr>
            </a:lvl1pPr>
          </a:lstStyle>
          <a:p>
            <a:r>
              <a:rPr lang="en-US"/>
              <a:t>Title</a:t>
            </a:r>
          </a:p>
        </p:txBody>
      </p:sp>
      <p:sp>
        <p:nvSpPr>
          <p:cNvPr id="4" name="Content Placeholder 3"/>
          <p:cNvSpPr>
            <a:spLocks noGrp="1"/>
          </p:cNvSpPr>
          <p:nvPr>
            <p:ph sz="quarter" idx="10" hasCustomPrompt="1"/>
          </p:nvPr>
        </p:nvSpPr>
        <p:spPr>
          <a:xfrm>
            <a:off x="317500" y="1330324"/>
            <a:ext cx="6334136" cy="4846320"/>
          </a:xfrm>
        </p:spPr>
        <p:txBody>
          <a:bodyPr/>
          <a:lstStyle>
            <a:lvl1pPr>
              <a:defRPr sz="1400"/>
            </a:lvl1pPr>
            <a:lvl2pPr>
              <a:defRPr sz="1400"/>
            </a:lvl2pPr>
            <a:lvl3pPr>
              <a:defRPr sz="1400"/>
            </a:lvl3pPr>
            <a:lvl4pPr>
              <a:defRPr sz="1350"/>
            </a:lvl4pPr>
            <a:lvl5pPr>
              <a:defRPr sz="1350"/>
            </a:lvl5pPr>
          </a:lstStyle>
          <a:p>
            <a:pPr lvl="0"/>
            <a:r>
              <a:rPr lang="en-US"/>
              <a:t>First-level</a:t>
            </a:r>
          </a:p>
          <a:p>
            <a:pPr lvl="1"/>
            <a:r>
              <a:rPr lang="en-US"/>
              <a:t>Second-level</a:t>
            </a:r>
          </a:p>
          <a:p>
            <a:pPr lvl="2"/>
            <a:r>
              <a:rPr lang="en-US"/>
              <a:t>Third-level</a:t>
            </a:r>
          </a:p>
        </p:txBody>
      </p:sp>
      <p:sp>
        <p:nvSpPr>
          <p:cNvPr id="8" name="Content Placeholder 8"/>
          <p:cNvSpPr txBox="1">
            <a:spLocks/>
          </p:cNvSpPr>
          <p:nvPr userDrawn="1"/>
        </p:nvSpPr>
        <p:spPr>
          <a:xfrm>
            <a:off x="8328306" y="6418626"/>
            <a:ext cx="550870" cy="228600"/>
          </a:xfrm>
          <a:prstGeom prst="rect">
            <a:avLst/>
          </a:prstGeom>
        </p:spPr>
        <p:txBody>
          <a:bodyPr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600">
                <a:solidFill>
                  <a:srgbClr val="FFFFFF"/>
                </a:solidFill>
                <a:latin typeface="Open Sans Light"/>
                <a:cs typeface="Open Sans Light"/>
              </a:rPr>
              <a:t> </a:t>
            </a:r>
            <a:fld id="{38743595-4496-5147-A886-7D133864DF76}" type="slidenum">
              <a:rPr lang="en-US" sz="600" smtClean="0">
                <a:solidFill>
                  <a:srgbClr val="FFFFFF"/>
                </a:solidFill>
                <a:latin typeface="Open Sans Light"/>
                <a:cs typeface="Open Sans Light"/>
              </a:rPr>
              <a:pPr algn="r"/>
              <a:t>‹#›</a:t>
            </a:fld>
            <a:endParaRPr lang="en-US" sz="600">
              <a:solidFill>
                <a:srgbClr val="FFFFFF"/>
              </a:solidFill>
              <a:latin typeface="Open Sans Light"/>
              <a:cs typeface="Open Sans Light"/>
            </a:endParaRPr>
          </a:p>
        </p:txBody>
      </p:sp>
      <p:cxnSp>
        <p:nvCxnSpPr>
          <p:cNvPr id="7" name="Straight Connector 6"/>
          <p:cNvCxnSpPr/>
          <p:nvPr userDrawn="1"/>
        </p:nvCxnSpPr>
        <p:spPr>
          <a:xfrm>
            <a:off x="320041" y="1051560"/>
            <a:ext cx="6327648"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80398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4 Col Right | Header">
    <p:spTree>
      <p:nvGrpSpPr>
        <p:cNvPr id="1" name=""/>
        <p:cNvGrpSpPr/>
        <p:nvPr/>
      </p:nvGrpSpPr>
      <p:grpSpPr>
        <a:xfrm>
          <a:off x="0" y="0"/>
          <a:ext cx="0" cy="0"/>
          <a:chOff x="0" y="0"/>
          <a:chExt cx="0" cy="0"/>
        </a:xfrm>
      </p:grpSpPr>
      <p:sp>
        <p:nvSpPr>
          <p:cNvPr id="5" name="Rectangle 4"/>
          <p:cNvSpPr/>
          <p:nvPr userDrawn="1"/>
        </p:nvSpPr>
        <p:spPr>
          <a:xfrm>
            <a:off x="6846178" y="0"/>
            <a:ext cx="2297822" cy="6858000"/>
          </a:xfrm>
          <a:prstGeom prst="rect">
            <a:avLst/>
          </a:prstGeom>
          <a:solidFill>
            <a:srgbClr val="7D3F9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8" tIns="34299" rIns="68598" bIns="34299" numCol="1" spcCol="0" rtlCol="0" fromWordArt="0" anchor="ctr" anchorCtr="0" forceAA="0" compatLnSpc="1">
            <a:prstTxWarp prst="textNoShape">
              <a:avLst/>
            </a:prstTxWarp>
            <a:noAutofit/>
          </a:bodyPr>
          <a:lstStyle/>
          <a:p>
            <a:pPr algn="ctr"/>
            <a:endParaRPr lang="en-US" sz="1350">
              <a:solidFill>
                <a:srgbClr val="FFFFFF"/>
              </a:solidFill>
            </a:endParaRPr>
          </a:p>
        </p:txBody>
      </p:sp>
      <p:sp>
        <p:nvSpPr>
          <p:cNvPr id="2" name="Title 1"/>
          <p:cNvSpPr>
            <a:spLocks noGrp="1"/>
          </p:cNvSpPr>
          <p:nvPr>
            <p:ph type="title" hasCustomPrompt="1"/>
          </p:nvPr>
        </p:nvSpPr>
        <p:spPr>
          <a:xfrm>
            <a:off x="317502" y="320040"/>
            <a:ext cx="6337083" cy="731520"/>
          </a:xfrm>
        </p:spPr>
        <p:txBody>
          <a:bodyPr anchor="ctr"/>
          <a:lstStyle>
            <a:lvl1pPr>
              <a:defRPr sz="2400" b="0">
                <a:solidFill>
                  <a:srgbClr val="7D3F98"/>
                </a:solidFill>
              </a:defRPr>
            </a:lvl1pPr>
          </a:lstStyle>
          <a:p>
            <a:r>
              <a:rPr lang="en-US"/>
              <a:t>Title</a:t>
            </a:r>
          </a:p>
        </p:txBody>
      </p:sp>
      <p:sp>
        <p:nvSpPr>
          <p:cNvPr id="8" name="Content Placeholder 3"/>
          <p:cNvSpPr>
            <a:spLocks noGrp="1"/>
          </p:cNvSpPr>
          <p:nvPr>
            <p:ph sz="quarter" idx="10" hasCustomPrompt="1"/>
          </p:nvPr>
        </p:nvSpPr>
        <p:spPr>
          <a:xfrm>
            <a:off x="320047" y="1330324"/>
            <a:ext cx="6333953" cy="4846320"/>
          </a:xfrm>
        </p:spPr>
        <p:txBody>
          <a:bodyPr/>
          <a:lstStyle>
            <a:lvl1pPr>
              <a:spcBef>
                <a:spcPts val="600"/>
              </a:spcBef>
              <a:defRPr sz="1400" b="1">
                <a:solidFill>
                  <a:schemeClr val="tx2"/>
                </a:solidFill>
                <a:latin typeface="Open Sans Bold"/>
                <a:cs typeface="Open Sans Bold"/>
              </a:defRPr>
            </a:lvl1pPr>
            <a:lvl2pPr marL="0" indent="0">
              <a:spcBef>
                <a:spcPts val="600"/>
              </a:spcBef>
              <a:buFontTx/>
              <a:buNone/>
              <a:defRPr sz="1400"/>
            </a:lvl2pPr>
            <a:lvl3pPr marL="150059" indent="-150059">
              <a:spcBef>
                <a:spcPts val="600"/>
              </a:spcBef>
              <a:buFont typeface="Arial"/>
              <a:buChar char="•"/>
              <a:defRPr sz="1400"/>
            </a:lvl3pPr>
            <a:lvl4pPr marL="298927" indent="-150059">
              <a:spcBef>
                <a:spcPts val="600"/>
              </a:spcBef>
              <a:buFont typeface="Lucida Grande"/>
              <a:buChar char="-"/>
              <a:defRPr sz="1400"/>
            </a:lvl4pPr>
            <a:lvl5pPr>
              <a:defRPr sz="1350"/>
            </a:lvl5pPr>
          </a:lstStyle>
          <a:p>
            <a:pPr lvl="0"/>
            <a:r>
              <a:rPr lang="en-US"/>
              <a:t>Header</a:t>
            </a:r>
          </a:p>
          <a:p>
            <a:pPr lvl="1"/>
            <a:r>
              <a:rPr lang="en-US"/>
              <a:t>First-level </a:t>
            </a:r>
          </a:p>
          <a:p>
            <a:pPr lvl="2"/>
            <a:r>
              <a:rPr lang="en-US"/>
              <a:t>Second-level</a:t>
            </a:r>
          </a:p>
          <a:p>
            <a:pPr lvl="3"/>
            <a:r>
              <a:rPr lang="en-US"/>
              <a:t>Third-level</a:t>
            </a:r>
          </a:p>
        </p:txBody>
      </p:sp>
      <p:sp>
        <p:nvSpPr>
          <p:cNvPr id="10" name="Content Placeholder 8"/>
          <p:cNvSpPr txBox="1">
            <a:spLocks/>
          </p:cNvSpPr>
          <p:nvPr userDrawn="1"/>
        </p:nvSpPr>
        <p:spPr>
          <a:xfrm>
            <a:off x="8328306" y="6418626"/>
            <a:ext cx="550870" cy="228600"/>
          </a:xfrm>
          <a:prstGeom prst="rect">
            <a:avLst/>
          </a:prstGeom>
        </p:spPr>
        <p:txBody>
          <a:bodyPr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a:solidFill>
                  <a:srgbClr val="FFFFFF"/>
                </a:solidFill>
                <a:latin typeface="Open Sans Light"/>
                <a:cs typeface="Open Sans Light"/>
              </a:rPr>
              <a:t> </a:t>
            </a:r>
            <a:fld id="{38743595-4496-5147-A886-7D133864DF76}" type="slidenum">
              <a:rPr lang="en-US" smtClean="0">
                <a:solidFill>
                  <a:srgbClr val="FFFFFF"/>
                </a:solidFill>
                <a:latin typeface="Open Sans Light"/>
                <a:cs typeface="Open Sans Light"/>
              </a:rPr>
              <a:pPr algn="r"/>
              <a:t>‹#›</a:t>
            </a:fld>
            <a:endParaRPr lang="en-US">
              <a:solidFill>
                <a:srgbClr val="FFFFFF"/>
              </a:solidFill>
              <a:latin typeface="Open Sans Light"/>
              <a:cs typeface="Open Sans Light"/>
            </a:endParaRPr>
          </a:p>
        </p:txBody>
      </p:sp>
      <p:cxnSp>
        <p:nvCxnSpPr>
          <p:cNvPr id="7" name="Straight Connector 6"/>
          <p:cNvCxnSpPr/>
          <p:nvPr userDrawn="1"/>
        </p:nvCxnSpPr>
        <p:spPr>
          <a:xfrm>
            <a:off x="320041" y="1051560"/>
            <a:ext cx="6327648"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08786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426070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vider">
    <p:bg>
      <p:bgPr>
        <a:solidFill>
          <a:schemeClr val="accent2"/>
        </a:solidFill>
        <a:effectLst/>
      </p:bgPr>
    </p:bg>
    <p:spTree>
      <p:nvGrpSpPr>
        <p:cNvPr id="1" name=""/>
        <p:cNvGrpSpPr/>
        <p:nvPr/>
      </p:nvGrpSpPr>
      <p:grpSpPr>
        <a:xfrm>
          <a:off x="0" y="0"/>
          <a:ext cx="0" cy="0"/>
          <a:chOff x="0" y="0"/>
          <a:chExt cx="0" cy="0"/>
        </a:xfrm>
      </p:grpSpPr>
      <p:sp>
        <p:nvSpPr>
          <p:cNvPr id="3" name="Text Placeholder 3"/>
          <p:cNvSpPr>
            <a:spLocks noGrp="1"/>
          </p:cNvSpPr>
          <p:nvPr>
            <p:ph type="body" sz="quarter" idx="11" hasCustomPrompt="1"/>
          </p:nvPr>
        </p:nvSpPr>
        <p:spPr>
          <a:xfrm>
            <a:off x="342990" y="455613"/>
            <a:ext cx="8458021" cy="5932487"/>
          </a:xfrm>
        </p:spPr>
        <p:txBody>
          <a:bodyPr anchor="ctr" anchorCtr="1"/>
          <a:lstStyle>
            <a:lvl1pPr marL="0" indent="0" algn="ctr">
              <a:buFontTx/>
              <a:buNone/>
              <a:tabLst>
                <a:tab pos="1201738" algn="l"/>
              </a:tabLst>
              <a:defRPr sz="7200" b="0">
                <a:solidFill>
                  <a:schemeClr val="bg1"/>
                </a:solidFill>
                <a:latin typeface="Domaine Display Bold" panose="020A0803080505060203" pitchFamily="18" charset="0"/>
                <a:ea typeface="Domaine Display Bold" panose="020A0803080505060203" pitchFamily="18" charset="0"/>
                <a:cs typeface="Domaine Display Bold" panose="020A0803080505060203" pitchFamily="18" charset="0"/>
              </a:defRPr>
            </a:lvl1pPr>
            <a:lvl2pPr marL="0" indent="0" algn="ctr">
              <a:spcBef>
                <a:spcPts val="1800"/>
              </a:spcBef>
              <a:buFontTx/>
              <a:buNone/>
              <a:tabLst>
                <a:tab pos="1201738" algn="l"/>
              </a:tabLst>
              <a:defRPr sz="1400" b="0" i="0">
                <a:solidFill>
                  <a:schemeClr val="bg1"/>
                </a:solidFill>
                <a:latin typeface="Open Sans" charset="0"/>
                <a:ea typeface="Open Sans" charset="0"/>
                <a:cs typeface="Open Sans" charset="0"/>
              </a:defRPr>
            </a:lvl2pPr>
            <a:lvl3pPr marL="0" indent="0" algn="ctr">
              <a:buFontTx/>
              <a:buNone/>
              <a:tabLst>
                <a:tab pos="1201738" algn="l"/>
              </a:tabLst>
              <a:defRPr sz="2000">
                <a:solidFill>
                  <a:schemeClr val="bg1"/>
                </a:solidFill>
              </a:defRPr>
            </a:lvl3pPr>
            <a:lvl4pPr marL="0" indent="0" algn="ctr">
              <a:buFontTx/>
              <a:buNone/>
              <a:tabLst>
                <a:tab pos="1201738" algn="l"/>
              </a:tabLst>
              <a:defRPr sz="2000">
                <a:solidFill>
                  <a:schemeClr val="bg1"/>
                </a:solidFill>
              </a:defRPr>
            </a:lvl4pPr>
            <a:lvl5pPr marL="0" indent="0" algn="ctr">
              <a:buFontTx/>
              <a:buNone/>
              <a:tabLst>
                <a:tab pos="1201738" algn="l"/>
              </a:tabLst>
              <a:defRPr sz="2000">
                <a:solidFill>
                  <a:schemeClr val="bg1"/>
                </a:solidFill>
              </a:defRPr>
            </a:lvl5pPr>
          </a:lstStyle>
          <a:p>
            <a:pPr lvl="0"/>
            <a:r>
              <a:rPr lang="en-US"/>
              <a:t>Divider</a:t>
            </a:r>
          </a:p>
          <a:p>
            <a:pPr lvl="1"/>
            <a:r>
              <a:rPr lang="en-US"/>
              <a:t>Second level</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35844" y="455613"/>
            <a:ext cx="8473504" cy="5911850"/>
          </a:xfrm>
        </p:spPr>
        <p:txBody>
          <a:bodyPr anchor="ctr"/>
          <a:lstStyle>
            <a:lvl1pPr algn="ctr">
              <a:lnSpc>
                <a:spcPct val="80000"/>
              </a:lnSpc>
              <a:defRPr sz="7202" b="1">
                <a:solidFill>
                  <a:schemeClr val="bg1"/>
                </a:solidFill>
                <a:latin typeface="Domaine Display Bold"/>
                <a:cs typeface="Domaine Display Bold"/>
              </a:defRPr>
            </a:lvl1pPr>
          </a:lstStyle>
          <a:p>
            <a:r>
              <a:rPr lang="en-US"/>
              <a:t>Closing </a:t>
            </a:r>
            <a:br>
              <a:rPr lang="en-US"/>
            </a:br>
            <a:r>
              <a:rPr lang="en-US"/>
              <a:t>slide</a:t>
            </a:r>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113095" y="6292904"/>
            <a:ext cx="926409" cy="232776"/>
          </a:xfrm>
          <a:prstGeom prst="rect">
            <a:avLst/>
          </a:prstGeom>
        </p:spPr>
      </p:pic>
    </p:spTree>
    <p:extLst>
      <p:ext uri="{BB962C8B-B14F-4D97-AF65-F5344CB8AC3E}">
        <p14:creationId xmlns:p14="http://schemas.microsoft.com/office/powerpoint/2010/main" val="39283724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userDrawn="1">
  <p:cSld name="1_Divider">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42989" y="455614"/>
            <a:ext cx="8458117" cy="5943600"/>
          </a:xfrm>
        </p:spPr>
        <p:txBody>
          <a:bodyPr anchor="ctr"/>
          <a:lstStyle>
            <a:lvl1pPr algn="ctr">
              <a:lnSpc>
                <a:spcPct val="80000"/>
              </a:lnSpc>
              <a:defRPr sz="7200" b="1">
                <a:solidFill>
                  <a:schemeClr val="bg1"/>
                </a:solidFill>
                <a:latin typeface="Domaine Display Bold"/>
                <a:cs typeface="Domaine Display Bold"/>
              </a:defRPr>
            </a:lvl1pPr>
          </a:lstStyle>
          <a:p>
            <a:r>
              <a:rPr lang="en-US"/>
              <a:t>Divider</a:t>
            </a:r>
          </a:p>
        </p:txBody>
      </p:sp>
    </p:spTree>
    <p:extLst>
      <p:ext uri="{BB962C8B-B14F-4D97-AF65-F5344CB8AC3E}">
        <p14:creationId xmlns:p14="http://schemas.microsoft.com/office/powerpoint/2010/main" val="14113090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6"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0" y="6371584"/>
            <a:ext cx="2099095" cy="201168"/>
          </a:xfrm>
          <a:prstGeom prst="rect">
            <a:avLst/>
          </a:prstGeom>
        </p:spPr>
        <p:txBody>
          <a:bodyPr>
            <a:noAutofit/>
          </a:bodyPr>
          <a:lstStyle>
            <a:lvl1pPr algn="r">
              <a:defRPr sz="1200" b="0">
                <a:solidFill>
                  <a:schemeClr val="tx2"/>
                </a:solidFill>
                <a:latin typeface="+mn-lt"/>
              </a:defRPr>
            </a:lvl1pPr>
            <a:lvl2pPr algn="r">
              <a:defRPr b="1">
                <a:solidFill>
                  <a:schemeClr val="tx2"/>
                </a:solidFill>
                <a:latin typeface="+mn-lt"/>
              </a:defRPr>
            </a:lvl2pPr>
          </a:lstStyle>
          <a:p>
            <a:pPr lvl="0"/>
            <a:r>
              <a:rPr lang="en-US"/>
              <a:t>Click to add date</a:t>
            </a:r>
          </a:p>
          <a:p>
            <a:pPr lvl="1"/>
            <a:endParaRPr lang="en-US"/>
          </a:p>
        </p:txBody>
      </p:sp>
      <p:sp>
        <p:nvSpPr>
          <p:cNvPr id="7"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1200" b="0">
                <a:solidFill>
                  <a:schemeClr val="tx2"/>
                </a:solidFill>
                <a:latin typeface="+mn-lt"/>
              </a:defRPr>
            </a:lvl1pPr>
            <a:lvl2pPr algn="r">
              <a:defRPr b="1">
                <a:solidFill>
                  <a:schemeClr val="tx2"/>
                </a:solidFill>
                <a:latin typeface="+mn-lt"/>
              </a:defRPr>
            </a:lvl2pPr>
          </a:lstStyle>
          <a:p>
            <a:pPr lvl="0"/>
            <a:r>
              <a:rPr lang="en-US"/>
              <a:t>Presenter name</a:t>
            </a:r>
          </a:p>
        </p:txBody>
      </p:sp>
      <p:sp>
        <p:nvSpPr>
          <p:cNvPr id="10" name="Freeform 5"/>
          <p:cNvSpPr>
            <a:spLocks noEditPoints="1"/>
          </p:cNvSpPr>
          <p:nvPr userDrawn="1"/>
        </p:nvSpPr>
        <p:spPr bwMode="auto">
          <a:xfrm>
            <a:off x="3711174" y="6204229"/>
            <a:ext cx="1652203"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rgbClr val="7D3F98"/>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Title 1"/>
          <p:cNvSpPr>
            <a:spLocks noGrp="1"/>
          </p:cNvSpPr>
          <p:nvPr>
            <p:ph type="ctrTitle" hasCustomPrompt="1"/>
          </p:nvPr>
        </p:nvSpPr>
        <p:spPr>
          <a:xfrm>
            <a:off x="677119" y="1382595"/>
            <a:ext cx="7789762" cy="2011680"/>
          </a:xfrm>
        </p:spPr>
        <p:txBody>
          <a:bodyPr rIns="0" anchor="b" anchorCtr="0"/>
          <a:lstStyle>
            <a:lvl1pPr algn="ctr">
              <a:lnSpc>
                <a:spcPct val="90000"/>
              </a:lnSpc>
              <a:defRPr sz="4800">
                <a:solidFill>
                  <a:schemeClr val="accent2"/>
                </a:solidFill>
              </a:defRPr>
            </a:lvl1pPr>
          </a:lstStyle>
          <a:p>
            <a:r>
              <a:rPr lang="en-US"/>
              <a:t>Click to add title</a:t>
            </a:r>
          </a:p>
        </p:txBody>
      </p:sp>
      <p:sp>
        <p:nvSpPr>
          <p:cNvPr id="11" name="Subtitle 2"/>
          <p:cNvSpPr>
            <a:spLocks noGrp="1"/>
          </p:cNvSpPr>
          <p:nvPr>
            <p:ph type="subTitle" idx="1" hasCustomPrompt="1"/>
          </p:nvPr>
        </p:nvSpPr>
        <p:spPr>
          <a:xfrm>
            <a:off x="755435" y="3540894"/>
            <a:ext cx="7633131" cy="347472"/>
          </a:xfrm>
        </p:spPr>
        <p:txBody>
          <a:bodyPr/>
          <a:lstStyle>
            <a:lvl1pPr marL="0" indent="0" algn="ctr">
              <a:spcBef>
                <a:spcPts val="600"/>
              </a:spcBef>
              <a:buNone/>
              <a:defRPr sz="1400" b="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277435347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accent2"/>
        </a:solidFill>
        <a:effectLst/>
      </p:bgPr>
    </p:bg>
    <p:spTree>
      <p:nvGrpSpPr>
        <p:cNvPr id="1" name=""/>
        <p:cNvGrpSpPr/>
        <p:nvPr/>
      </p:nvGrpSpPr>
      <p:grpSpPr>
        <a:xfrm>
          <a:off x="0" y="0"/>
          <a:ext cx="0" cy="0"/>
          <a:chOff x="0" y="0"/>
          <a:chExt cx="0" cy="0"/>
        </a:xfrm>
      </p:grpSpPr>
      <p:sp>
        <p:nvSpPr>
          <p:cNvPr id="6"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0" y="6371584"/>
            <a:ext cx="2099095" cy="201168"/>
          </a:xfrm>
          <a:prstGeom prst="rect">
            <a:avLst/>
          </a:prstGeom>
        </p:spPr>
        <p:txBody>
          <a:bodyPr>
            <a:noAutofit/>
          </a:bodyPr>
          <a:lstStyle>
            <a:lvl1pPr algn="r">
              <a:defRPr sz="1200" b="0">
                <a:solidFill>
                  <a:schemeClr val="bg1"/>
                </a:solidFill>
                <a:latin typeface="+mn-lt"/>
              </a:defRPr>
            </a:lvl1pPr>
            <a:lvl2pPr algn="r">
              <a:defRPr b="1">
                <a:solidFill>
                  <a:schemeClr val="bg1"/>
                </a:solidFill>
                <a:latin typeface="+mn-lt"/>
              </a:defRPr>
            </a:lvl2pPr>
          </a:lstStyle>
          <a:p>
            <a:pPr lvl="0"/>
            <a:r>
              <a:rPr lang="en-US"/>
              <a:t>Click to add date</a:t>
            </a:r>
          </a:p>
          <a:p>
            <a:pPr lvl="1"/>
            <a:endParaRPr lang="en-US"/>
          </a:p>
        </p:txBody>
      </p:sp>
      <p:sp>
        <p:nvSpPr>
          <p:cNvPr id="7"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1200" b="0">
                <a:solidFill>
                  <a:schemeClr val="bg1"/>
                </a:solidFill>
                <a:latin typeface="+mn-lt"/>
              </a:defRPr>
            </a:lvl1pPr>
            <a:lvl2pPr algn="r">
              <a:defRPr b="1">
                <a:solidFill>
                  <a:schemeClr val="tx2"/>
                </a:solidFill>
                <a:latin typeface="+mn-lt"/>
              </a:defRPr>
            </a:lvl2pPr>
          </a:lstStyle>
          <a:p>
            <a:pPr lvl="0"/>
            <a:r>
              <a:rPr lang="en-US"/>
              <a:t>Presenter name</a:t>
            </a:r>
          </a:p>
        </p:txBody>
      </p:sp>
      <p:sp>
        <p:nvSpPr>
          <p:cNvPr id="10" name="Freeform 5"/>
          <p:cNvSpPr>
            <a:spLocks noEditPoints="1"/>
          </p:cNvSpPr>
          <p:nvPr userDrawn="1"/>
        </p:nvSpPr>
        <p:spPr bwMode="auto">
          <a:xfrm>
            <a:off x="3711174" y="6204229"/>
            <a:ext cx="1652203"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Title 1"/>
          <p:cNvSpPr>
            <a:spLocks noGrp="1"/>
          </p:cNvSpPr>
          <p:nvPr>
            <p:ph type="ctrTitle" hasCustomPrompt="1"/>
          </p:nvPr>
        </p:nvSpPr>
        <p:spPr>
          <a:xfrm>
            <a:off x="677119" y="1382595"/>
            <a:ext cx="7789762" cy="2011680"/>
          </a:xfrm>
        </p:spPr>
        <p:txBody>
          <a:bodyPr rIns="0" anchor="b" anchorCtr="0"/>
          <a:lstStyle>
            <a:lvl1pPr algn="ctr">
              <a:lnSpc>
                <a:spcPct val="90000"/>
              </a:lnSpc>
              <a:defRPr sz="4800">
                <a:solidFill>
                  <a:schemeClr val="bg1"/>
                </a:solidFill>
              </a:defRPr>
            </a:lvl1pPr>
          </a:lstStyle>
          <a:p>
            <a:r>
              <a:rPr lang="en-US"/>
              <a:t>Click to add title</a:t>
            </a:r>
          </a:p>
        </p:txBody>
      </p:sp>
      <p:sp>
        <p:nvSpPr>
          <p:cNvPr id="11" name="Subtitle 2"/>
          <p:cNvSpPr>
            <a:spLocks noGrp="1"/>
          </p:cNvSpPr>
          <p:nvPr>
            <p:ph type="subTitle" idx="1" hasCustomPrompt="1"/>
          </p:nvPr>
        </p:nvSpPr>
        <p:spPr>
          <a:xfrm>
            <a:off x="755435" y="3540894"/>
            <a:ext cx="7633131" cy="347472"/>
          </a:xfrm>
        </p:spPr>
        <p:txBody>
          <a:bodyPr/>
          <a:lstStyle>
            <a:lvl1pPr marL="0" indent="0" algn="ctr">
              <a:spcBef>
                <a:spcPts val="600"/>
              </a:spcBef>
              <a:buNone/>
              <a:defRPr sz="1400"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44953937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le Slide 3">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AD57F1C3-026C-4E29-99D9-D207AB9AE851}"/>
              </a:ext>
            </a:extLst>
          </p:cNvPr>
          <p:cNvSpPr>
            <a:spLocks noGrp="1"/>
          </p:cNvSpPr>
          <p:nvPr>
            <p:ph type="pic" sz="quarter" idx="16" hasCustomPrompt="1"/>
          </p:nvPr>
        </p:nvSpPr>
        <p:spPr>
          <a:xfrm>
            <a:off x="0" y="0"/>
            <a:ext cx="9144000" cy="6858000"/>
          </a:xfrm>
          <a:prstGeom prst="rect">
            <a:avLst/>
          </a:prstGeom>
          <a:solidFill>
            <a:schemeClr val="bg1">
              <a:lumMod val="75000"/>
            </a:schemeClr>
          </a:solidFill>
        </p:spPr>
        <p:txBody>
          <a:bodyPr anchor="ctr"/>
          <a:lstStyle>
            <a:lvl1pPr marL="0" marR="0" indent="0" algn="ctr" defTabSz="457200" rtl="0" eaLnBrk="1" fontAlgn="auto" latinLnBrk="0" hangingPunct="1">
              <a:lnSpc>
                <a:spcPct val="100000"/>
              </a:lnSpc>
              <a:spcBef>
                <a:spcPts val="0"/>
              </a:spcBef>
              <a:spcAft>
                <a:spcPts val="0"/>
              </a:spcAft>
              <a:buClrTx/>
              <a:buSzTx/>
              <a:buFont typeface="Arial"/>
              <a:buNone/>
              <a:tabLst/>
              <a:defRPr>
                <a:solidFill>
                  <a:schemeClr val="accent6"/>
                </a:solidFill>
                <a:latin typeface="+mn-lt"/>
              </a:defRPr>
            </a:lvl1pPr>
          </a:lstStyle>
          <a:p>
            <a:r>
              <a:rPr lang="en-US"/>
              <a:t>BE SURE IMAGE IS </a:t>
            </a:r>
            <a:br>
              <a:rPr lang="en-US"/>
            </a:br>
            <a:r>
              <a:rPr lang="en-US"/>
              <a:t>DARK ENOUGH SO TYPE AND </a:t>
            </a:r>
            <a:br>
              <a:rPr lang="en-US"/>
            </a:br>
            <a:r>
              <a:rPr lang="en-US"/>
              <a:t>LOGO ARE READABLE</a:t>
            </a:r>
          </a:p>
          <a:p>
            <a:br>
              <a:rPr lang="en-US"/>
            </a:br>
            <a:r>
              <a:rPr lang="en-US"/>
              <a:t>Be sure to send image to </a:t>
            </a:r>
            <a:br>
              <a:rPr lang="en-US"/>
            </a:br>
            <a:r>
              <a:rPr lang="en-US"/>
              <a:t>back so logo sits on top of image</a:t>
            </a:r>
            <a:br>
              <a:rPr lang="en-US"/>
            </a:br>
            <a:br>
              <a:rPr lang="en-US"/>
            </a:br>
            <a:br>
              <a:rPr lang="en-US"/>
            </a:br>
            <a:br>
              <a:rPr lang="en-US"/>
            </a:br>
            <a:br>
              <a:rPr lang="en-US"/>
            </a:br>
            <a:br>
              <a:rPr lang="en-US"/>
            </a:br>
            <a:br>
              <a:rPr lang="en-US"/>
            </a:br>
            <a:br>
              <a:rPr lang="en-US"/>
            </a:br>
            <a:br>
              <a:rPr lang="en-US"/>
            </a:br>
            <a:endParaRPr lang="en-US"/>
          </a:p>
        </p:txBody>
      </p:sp>
      <p:sp>
        <p:nvSpPr>
          <p:cNvPr id="2" name="Title 1"/>
          <p:cNvSpPr>
            <a:spLocks noGrp="1"/>
          </p:cNvSpPr>
          <p:nvPr>
            <p:ph type="ctrTitle" hasCustomPrompt="1"/>
          </p:nvPr>
        </p:nvSpPr>
        <p:spPr>
          <a:xfrm>
            <a:off x="418448" y="1516927"/>
            <a:ext cx="3512211" cy="2011680"/>
          </a:xfrm>
        </p:spPr>
        <p:txBody>
          <a:bodyPr rIns="0" anchor="b" anchorCtr="0"/>
          <a:lstStyle>
            <a:lvl1pPr>
              <a:lnSpc>
                <a:spcPct val="90000"/>
              </a:lnSpc>
              <a:defRPr sz="4000">
                <a:solidFill>
                  <a:schemeClr val="bg1"/>
                </a:solidFill>
              </a:defRPr>
            </a:lvl1pPr>
          </a:lstStyle>
          <a:p>
            <a:r>
              <a:rPr lang="en-US"/>
              <a:t>Click to add title</a:t>
            </a:r>
          </a:p>
        </p:txBody>
      </p:sp>
      <p:sp>
        <p:nvSpPr>
          <p:cNvPr id="15" name="Text Placeholder 4"/>
          <p:cNvSpPr>
            <a:spLocks noGrp="1"/>
          </p:cNvSpPr>
          <p:nvPr>
            <p:ph type="body" sz="quarter" idx="17" hasCustomPrompt="1"/>
          </p:nvPr>
        </p:nvSpPr>
        <p:spPr>
          <a:xfrm>
            <a:off x="418447" y="3765543"/>
            <a:ext cx="2687213" cy="1262324"/>
          </a:xfrm>
        </p:spPr>
        <p:txBody>
          <a:bodyPr/>
          <a:lstStyle>
            <a:lvl1pPr>
              <a:defRPr sz="1600" b="1">
                <a:solidFill>
                  <a:schemeClr val="bg1"/>
                </a:solidFill>
              </a:defRPr>
            </a:lvl1pPr>
            <a:lvl2pPr marL="0" indent="0">
              <a:spcBef>
                <a:spcPts val="0"/>
              </a:spcBef>
              <a:spcAft>
                <a:spcPts val="2400"/>
              </a:spcAft>
              <a:buFontTx/>
              <a:buNone/>
              <a:defRPr sz="1600">
                <a:solidFill>
                  <a:schemeClr val="bg1"/>
                </a:solidFill>
              </a:defRPr>
            </a:lvl2pPr>
            <a:lvl3pPr marL="0" indent="0">
              <a:buFontTx/>
              <a:buNone/>
              <a:defRPr sz="1200">
                <a:solidFill>
                  <a:schemeClr val="bg1"/>
                </a:solidFill>
              </a:defRPr>
            </a:lvl3pPr>
            <a:lvl4pPr>
              <a:defRPr>
                <a:solidFill>
                  <a:schemeClr val="bg1"/>
                </a:solidFill>
              </a:defRPr>
            </a:lvl4pPr>
            <a:lvl5pPr>
              <a:defRPr>
                <a:solidFill>
                  <a:schemeClr val="bg1"/>
                </a:solidFill>
              </a:defRPr>
            </a:lvl5pPr>
          </a:lstStyle>
          <a:p>
            <a:pPr lvl="0"/>
            <a:r>
              <a:rPr lang="en-US"/>
              <a:t>Presenter name</a:t>
            </a:r>
          </a:p>
          <a:p>
            <a:pPr lvl="1"/>
            <a:r>
              <a:rPr lang="en-US"/>
              <a:t>Presenter title</a:t>
            </a:r>
          </a:p>
          <a:p>
            <a:pPr lvl="2"/>
            <a:r>
              <a:rPr lang="en-US"/>
              <a:t>Date</a:t>
            </a:r>
          </a:p>
        </p:txBody>
      </p:sp>
      <p:sp>
        <p:nvSpPr>
          <p:cNvPr id="8" name="Freeform 5"/>
          <p:cNvSpPr>
            <a:spLocks noEditPoints="1"/>
          </p:cNvSpPr>
          <p:nvPr userDrawn="1"/>
        </p:nvSpPr>
        <p:spPr bwMode="auto">
          <a:xfrm>
            <a:off x="7162511" y="6104646"/>
            <a:ext cx="1652203"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77168921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itle Slide 4">
    <p:spTree>
      <p:nvGrpSpPr>
        <p:cNvPr id="1" name=""/>
        <p:cNvGrpSpPr/>
        <p:nvPr/>
      </p:nvGrpSpPr>
      <p:grpSpPr>
        <a:xfrm>
          <a:off x="0" y="0"/>
          <a:ext cx="0" cy="0"/>
          <a:chOff x="0" y="0"/>
          <a:chExt cx="0" cy="0"/>
        </a:xfrm>
      </p:grpSpPr>
      <p:sp>
        <p:nvSpPr>
          <p:cNvPr id="8" name="Picture Placeholder 5"/>
          <p:cNvSpPr>
            <a:spLocks noGrp="1"/>
          </p:cNvSpPr>
          <p:nvPr>
            <p:ph type="pic" sz="quarter" idx="10" hasCustomPrompt="1"/>
          </p:nvPr>
        </p:nvSpPr>
        <p:spPr>
          <a:xfrm>
            <a:off x="0" y="0"/>
            <a:ext cx="9144000" cy="4350553"/>
          </a:xfrm>
          <a:prstGeom prst="rect">
            <a:avLst/>
          </a:prstGeom>
          <a:solidFill>
            <a:schemeClr val="bg1">
              <a:lumMod val="75000"/>
            </a:schemeClr>
          </a:solidFill>
        </p:spPr>
        <p:txBody>
          <a:bodyPr anchor="ctr"/>
          <a:lstStyle>
            <a:lvl1pPr algn="ctr">
              <a:lnSpc>
                <a:spcPct val="80000"/>
              </a:lnSpc>
              <a:defRPr sz="6600" b="1" baseline="0">
                <a:solidFill>
                  <a:schemeClr val="bg2"/>
                </a:solidFill>
                <a:latin typeface="+mn-lt"/>
                <a:cs typeface="Arial" panose="020B0604020202020204" pitchFamily="34" charset="0"/>
              </a:defRPr>
            </a:lvl1pPr>
          </a:lstStyle>
          <a:p>
            <a:r>
              <a:rPr lang="en-US"/>
              <a:t>IMAGE</a:t>
            </a:r>
          </a:p>
        </p:txBody>
      </p:sp>
      <p:sp>
        <p:nvSpPr>
          <p:cNvPr id="14" name="Rectangle 13">
            <a:extLst>
              <a:ext uri="{FF2B5EF4-FFF2-40B4-BE49-F238E27FC236}">
                <a16:creationId xmlns:a16="http://schemas.microsoft.com/office/drawing/2014/main" id="{A8475144-A8AF-4C31-A022-05A109EC64D7}"/>
              </a:ext>
            </a:extLst>
          </p:cNvPr>
          <p:cNvSpPr/>
          <p:nvPr userDrawn="1"/>
        </p:nvSpPr>
        <p:spPr>
          <a:xfrm>
            <a:off x="0" y="4350554"/>
            <a:ext cx="9144000" cy="250744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mn-lt"/>
            </a:endParaRPr>
          </a:p>
        </p:txBody>
      </p:sp>
      <p:sp>
        <p:nvSpPr>
          <p:cNvPr id="31"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0" y="6371584"/>
            <a:ext cx="2099095" cy="201168"/>
          </a:xfrm>
          <a:prstGeom prst="rect">
            <a:avLst/>
          </a:prstGeom>
        </p:spPr>
        <p:txBody>
          <a:bodyPr>
            <a:noAutofit/>
          </a:bodyPr>
          <a:lstStyle>
            <a:lvl1pPr algn="r">
              <a:defRPr sz="1200" b="0">
                <a:solidFill>
                  <a:schemeClr val="bg1"/>
                </a:solidFill>
                <a:latin typeface="+mn-lt"/>
              </a:defRPr>
            </a:lvl1pPr>
            <a:lvl2pPr algn="r">
              <a:defRPr b="1">
                <a:solidFill>
                  <a:schemeClr val="bg1"/>
                </a:solidFill>
                <a:latin typeface="+mn-lt"/>
              </a:defRPr>
            </a:lvl2pPr>
          </a:lstStyle>
          <a:p>
            <a:pPr lvl="0"/>
            <a:r>
              <a:rPr lang="en-US"/>
              <a:t>Click to add date</a:t>
            </a:r>
          </a:p>
          <a:p>
            <a:pPr lvl="1"/>
            <a:endParaRPr lang="en-US"/>
          </a:p>
        </p:txBody>
      </p:sp>
      <p:sp>
        <p:nvSpPr>
          <p:cNvPr id="11"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1200" b="0">
                <a:solidFill>
                  <a:schemeClr val="bg1"/>
                </a:solidFill>
                <a:latin typeface="+mn-lt"/>
              </a:defRPr>
            </a:lvl1pPr>
            <a:lvl2pPr algn="r">
              <a:defRPr b="1">
                <a:solidFill>
                  <a:schemeClr val="tx2"/>
                </a:solidFill>
                <a:latin typeface="+mn-lt"/>
              </a:defRPr>
            </a:lvl2pPr>
          </a:lstStyle>
          <a:p>
            <a:pPr lvl="0"/>
            <a:r>
              <a:rPr lang="en-US"/>
              <a:t>Presenter name</a:t>
            </a:r>
          </a:p>
        </p:txBody>
      </p:sp>
      <p:sp>
        <p:nvSpPr>
          <p:cNvPr id="13" name="Freeform 5"/>
          <p:cNvSpPr>
            <a:spLocks noEditPoints="1"/>
          </p:cNvSpPr>
          <p:nvPr userDrawn="1"/>
        </p:nvSpPr>
        <p:spPr bwMode="auto">
          <a:xfrm>
            <a:off x="3711174" y="6204229"/>
            <a:ext cx="1652203"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Title 1"/>
          <p:cNvSpPr>
            <a:spLocks noGrp="1"/>
          </p:cNvSpPr>
          <p:nvPr>
            <p:ph type="ctrTitle" hasCustomPrompt="1"/>
          </p:nvPr>
        </p:nvSpPr>
        <p:spPr>
          <a:xfrm>
            <a:off x="795528" y="4361688"/>
            <a:ext cx="7562088" cy="795528"/>
          </a:xfrm>
        </p:spPr>
        <p:txBody>
          <a:bodyPr rIns="0" anchor="b" anchorCtr="0"/>
          <a:lstStyle>
            <a:lvl1pPr algn="ctr">
              <a:lnSpc>
                <a:spcPct val="90000"/>
              </a:lnSpc>
              <a:defRPr sz="4000">
                <a:solidFill>
                  <a:schemeClr val="bg1"/>
                </a:solidFill>
              </a:defRPr>
            </a:lvl1pPr>
          </a:lstStyle>
          <a:p>
            <a:r>
              <a:rPr lang="en-US"/>
              <a:t>Click to add title</a:t>
            </a:r>
          </a:p>
        </p:txBody>
      </p:sp>
      <p:sp>
        <p:nvSpPr>
          <p:cNvPr id="12" name="Subtitle 2"/>
          <p:cNvSpPr>
            <a:spLocks noGrp="1"/>
          </p:cNvSpPr>
          <p:nvPr>
            <p:ph type="subTitle" idx="1" hasCustomPrompt="1"/>
          </p:nvPr>
        </p:nvSpPr>
        <p:spPr>
          <a:xfrm>
            <a:off x="859536" y="5266944"/>
            <a:ext cx="7434072" cy="347472"/>
          </a:xfrm>
        </p:spPr>
        <p:txBody>
          <a:bodyPr/>
          <a:lstStyle>
            <a:lvl1pPr marL="0" indent="0" algn="ctr">
              <a:spcBef>
                <a:spcPts val="600"/>
              </a:spcBef>
              <a:buNone/>
              <a:defRPr sz="1400"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9865099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tle Slide 5">
    <p:spTree>
      <p:nvGrpSpPr>
        <p:cNvPr id="1" name=""/>
        <p:cNvGrpSpPr/>
        <p:nvPr/>
      </p:nvGrpSpPr>
      <p:grpSpPr>
        <a:xfrm>
          <a:off x="0" y="0"/>
          <a:ext cx="0" cy="0"/>
          <a:chOff x="0" y="0"/>
          <a:chExt cx="0" cy="0"/>
        </a:xfrm>
      </p:grpSpPr>
      <p:sp>
        <p:nvSpPr>
          <p:cNvPr id="7" name="Picture Placeholder 5"/>
          <p:cNvSpPr>
            <a:spLocks noGrp="1"/>
          </p:cNvSpPr>
          <p:nvPr>
            <p:ph type="pic" sz="quarter" idx="10" hasCustomPrompt="1"/>
          </p:nvPr>
        </p:nvSpPr>
        <p:spPr>
          <a:xfrm>
            <a:off x="0" y="0"/>
            <a:ext cx="9144000" cy="4350553"/>
          </a:xfrm>
          <a:prstGeom prst="rect">
            <a:avLst/>
          </a:prstGeom>
          <a:solidFill>
            <a:schemeClr val="bg1">
              <a:lumMod val="75000"/>
            </a:schemeClr>
          </a:solidFill>
        </p:spPr>
        <p:txBody>
          <a:bodyPr anchor="ctr"/>
          <a:lstStyle>
            <a:lvl1pPr algn="ctr">
              <a:lnSpc>
                <a:spcPct val="80000"/>
              </a:lnSpc>
              <a:defRPr sz="6600" b="1" baseline="0">
                <a:solidFill>
                  <a:schemeClr val="bg2"/>
                </a:solidFill>
                <a:latin typeface="+mn-lt"/>
                <a:cs typeface="Arial" panose="020B0604020202020204" pitchFamily="34" charset="0"/>
              </a:defRPr>
            </a:lvl1pPr>
          </a:lstStyle>
          <a:p>
            <a:r>
              <a:rPr lang="en-US"/>
              <a:t>IMAGE</a:t>
            </a:r>
          </a:p>
        </p:txBody>
      </p:sp>
      <p:sp>
        <p:nvSpPr>
          <p:cNvPr id="31"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0" y="6371584"/>
            <a:ext cx="2099095" cy="201168"/>
          </a:xfrm>
          <a:prstGeom prst="rect">
            <a:avLst/>
          </a:prstGeom>
        </p:spPr>
        <p:txBody>
          <a:bodyPr>
            <a:noAutofit/>
          </a:bodyPr>
          <a:lstStyle>
            <a:lvl1pPr algn="r">
              <a:defRPr sz="1200" b="0">
                <a:solidFill>
                  <a:schemeClr val="tx2"/>
                </a:solidFill>
                <a:latin typeface="+mn-lt"/>
              </a:defRPr>
            </a:lvl1pPr>
            <a:lvl2pPr algn="r">
              <a:defRPr b="1">
                <a:solidFill>
                  <a:schemeClr val="tx2"/>
                </a:solidFill>
                <a:latin typeface="+mn-lt"/>
              </a:defRPr>
            </a:lvl2pPr>
          </a:lstStyle>
          <a:p>
            <a:pPr lvl="0"/>
            <a:r>
              <a:rPr lang="en-US"/>
              <a:t>Click to add date</a:t>
            </a:r>
          </a:p>
          <a:p>
            <a:pPr lvl="1"/>
            <a:endParaRPr lang="en-US"/>
          </a:p>
        </p:txBody>
      </p:sp>
      <p:sp>
        <p:nvSpPr>
          <p:cNvPr id="10"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1200" b="0">
                <a:solidFill>
                  <a:schemeClr val="tx2"/>
                </a:solidFill>
                <a:latin typeface="+mn-lt"/>
              </a:defRPr>
            </a:lvl1pPr>
            <a:lvl2pPr algn="r">
              <a:defRPr b="1">
                <a:solidFill>
                  <a:schemeClr val="tx2"/>
                </a:solidFill>
                <a:latin typeface="+mn-lt"/>
              </a:defRPr>
            </a:lvl2pPr>
          </a:lstStyle>
          <a:p>
            <a:pPr lvl="0"/>
            <a:r>
              <a:rPr lang="en-US"/>
              <a:t>Presenter name</a:t>
            </a:r>
          </a:p>
        </p:txBody>
      </p:sp>
      <p:sp>
        <p:nvSpPr>
          <p:cNvPr id="9" name="Freeform 5"/>
          <p:cNvSpPr>
            <a:spLocks noEditPoints="1"/>
          </p:cNvSpPr>
          <p:nvPr userDrawn="1"/>
        </p:nvSpPr>
        <p:spPr bwMode="auto">
          <a:xfrm>
            <a:off x="3711174" y="6204229"/>
            <a:ext cx="1652203"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rgbClr val="7D3F98"/>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Title 1"/>
          <p:cNvSpPr>
            <a:spLocks noGrp="1"/>
          </p:cNvSpPr>
          <p:nvPr>
            <p:ph type="ctrTitle" hasCustomPrompt="1"/>
          </p:nvPr>
        </p:nvSpPr>
        <p:spPr>
          <a:xfrm>
            <a:off x="795528" y="4361688"/>
            <a:ext cx="7562088" cy="795528"/>
          </a:xfrm>
        </p:spPr>
        <p:txBody>
          <a:bodyPr rIns="0" anchor="b" anchorCtr="0"/>
          <a:lstStyle>
            <a:lvl1pPr algn="ctr">
              <a:lnSpc>
                <a:spcPct val="90000"/>
              </a:lnSpc>
              <a:defRPr sz="4000">
                <a:solidFill>
                  <a:schemeClr val="accent2"/>
                </a:solidFill>
              </a:defRPr>
            </a:lvl1pPr>
          </a:lstStyle>
          <a:p>
            <a:r>
              <a:rPr lang="en-US"/>
              <a:t>Click to add title</a:t>
            </a:r>
          </a:p>
        </p:txBody>
      </p:sp>
      <p:sp>
        <p:nvSpPr>
          <p:cNvPr id="13" name="Subtitle 2"/>
          <p:cNvSpPr>
            <a:spLocks noGrp="1"/>
          </p:cNvSpPr>
          <p:nvPr>
            <p:ph type="subTitle" idx="1" hasCustomPrompt="1"/>
          </p:nvPr>
        </p:nvSpPr>
        <p:spPr>
          <a:xfrm>
            <a:off x="859536" y="5266944"/>
            <a:ext cx="7434072" cy="347472"/>
          </a:xfrm>
        </p:spPr>
        <p:txBody>
          <a:bodyPr/>
          <a:lstStyle>
            <a:lvl1pPr marL="0" indent="0" algn="ctr">
              <a:spcBef>
                <a:spcPts val="600"/>
              </a:spcBef>
              <a:buNone/>
              <a:defRPr sz="1400" b="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211416781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le Slide 6">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AD57F1C3-026C-4E29-99D9-D207AB9AE851}"/>
              </a:ext>
            </a:extLst>
          </p:cNvPr>
          <p:cNvSpPr>
            <a:spLocks noGrp="1"/>
          </p:cNvSpPr>
          <p:nvPr>
            <p:ph type="pic" sz="quarter" idx="16" hasCustomPrompt="1"/>
          </p:nvPr>
        </p:nvSpPr>
        <p:spPr>
          <a:xfrm>
            <a:off x="4568826" y="0"/>
            <a:ext cx="4575174" cy="6858000"/>
          </a:xfrm>
          <a:prstGeom prst="rect">
            <a:avLst/>
          </a:prstGeom>
          <a:solidFill>
            <a:schemeClr val="bg1">
              <a:lumMod val="75000"/>
            </a:schemeClr>
          </a:solidFill>
        </p:spPr>
        <p:txBody>
          <a:bodyPr anchor="ctr"/>
          <a:lstStyle>
            <a:lvl1pPr algn="ctr">
              <a:spcBef>
                <a:spcPts val="0"/>
              </a:spcBef>
              <a:spcAft>
                <a:spcPts val="0"/>
              </a:spcAft>
              <a:defRPr sz="6600" b="1">
                <a:solidFill>
                  <a:schemeClr val="bg2"/>
                </a:solidFill>
                <a:latin typeface="+mn-lt"/>
              </a:defRPr>
            </a:lvl1pPr>
          </a:lstStyle>
          <a:p>
            <a:br>
              <a:rPr lang="en-US"/>
            </a:br>
            <a:r>
              <a:rPr lang="en-US"/>
              <a:t>IMAGE</a:t>
            </a:r>
            <a:br>
              <a:rPr lang="en-US"/>
            </a:br>
            <a:br>
              <a:rPr lang="en-US"/>
            </a:br>
            <a:br>
              <a:rPr lang="en-US"/>
            </a:br>
            <a:endParaRPr lang="en-US"/>
          </a:p>
        </p:txBody>
      </p:sp>
      <p:sp>
        <p:nvSpPr>
          <p:cNvPr id="7" name="Title 1"/>
          <p:cNvSpPr>
            <a:spLocks noGrp="1"/>
          </p:cNvSpPr>
          <p:nvPr>
            <p:ph type="ctrTitle" hasCustomPrompt="1"/>
          </p:nvPr>
        </p:nvSpPr>
        <p:spPr>
          <a:xfrm>
            <a:off x="418448" y="1077090"/>
            <a:ext cx="3809065" cy="2011680"/>
          </a:xfrm>
        </p:spPr>
        <p:txBody>
          <a:bodyPr rIns="0" anchor="b" anchorCtr="0"/>
          <a:lstStyle>
            <a:lvl1pPr>
              <a:lnSpc>
                <a:spcPct val="90000"/>
              </a:lnSpc>
              <a:defRPr sz="4000">
                <a:solidFill>
                  <a:schemeClr val="tx2"/>
                </a:solidFill>
              </a:defRPr>
            </a:lvl1pPr>
          </a:lstStyle>
          <a:p>
            <a:r>
              <a:rPr lang="en-US"/>
              <a:t>Click to add title</a:t>
            </a:r>
          </a:p>
        </p:txBody>
      </p:sp>
      <p:sp>
        <p:nvSpPr>
          <p:cNvPr id="8" name="Text Placeholder 4"/>
          <p:cNvSpPr>
            <a:spLocks noGrp="1"/>
          </p:cNvSpPr>
          <p:nvPr>
            <p:ph type="body" sz="quarter" idx="17" hasCustomPrompt="1"/>
          </p:nvPr>
        </p:nvSpPr>
        <p:spPr>
          <a:xfrm>
            <a:off x="418448" y="3325706"/>
            <a:ext cx="3809066" cy="1262324"/>
          </a:xfrm>
        </p:spPr>
        <p:txBody>
          <a:bodyPr/>
          <a:lstStyle>
            <a:lvl1pPr>
              <a:defRPr sz="1600" b="1">
                <a:solidFill>
                  <a:schemeClr val="tx2"/>
                </a:solidFill>
              </a:defRPr>
            </a:lvl1pPr>
            <a:lvl2pPr marL="0" indent="0">
              <a:spcBef>
                <a:spcPts val="0"/>
              </a:spcBef>
              <a:spcAft>
                <a:spcPts val="2400"/>
              </a:spcAft>
              <a:buFontTx/>
              <a:buNone/>
              <a:defRPr sz="1600">
                <a:solidFill>
                  <a:schemeClr val="tx2"/>
                </a:solidFill>
              </a:defRPr>
            </a:lvl2pPr>
            <a:lvl3pPr marL="0" indent="0">
              <a:buFontTx/>
              <a:buNone/>
              <a:defRPr sz="1200">
                <a:solidFill>
                  <a:schemeClr val="tx2"/>
                </a:solidFill>
              </a:defRPr>
            </a:lvl3pPr>
            <a:lvl4pPr>
              <a:defRPr>
                <a:solidFill>
                  <a:schemeClr val="bg1"/>
                </a:solidFill>
              </a:defRPr>
            </a:lvl4pPr>
            <a:lvl5pPr>
              <a:defRPr>
                <a:solidFill>
                  <a:schemeClr val="bg1"/>
                </a:solidFill>
              </a:defRPr>
            </a:lvl5pPr>
          </a:lstStyle>
          <a:p>
            <a:pPr lvl="0"/>
            <a:r>
              <a:rPr lang="en-US"/>
              <a:t>Presenter name</a:t>
            </a:r>
          </a:p>
          <a:p>
            <a:pPr lvl="1"/>
            <a:r>
              <a:rPr lang="en-US"/>
              <a:t>Presenter title</a:t>
            </a:r>
          </a:p>
          <a:p>
            <a:pPr lvl="2"/>
            <a:r>
              <a:rPr lang="en-US"/>
              <a:t>Date</a:t>
            </a:r>
          </a:p>
        </p:txBody>
      </p:sp>
      <p:sp>
        <p:nvSpPr>
          <p:cNvPr id="10" name="Freeform 5"/>
          <p:cNvSpPr>
            <a:spLocks noEditPoints="1"/>
          </p:cNvSpPr>
          <p:nvPr userDrawn="1"/>
        </p:nvSpPr>
        <p:spPr bwMode="auto">
          <a:xfrm>
            <a:off x="410631" y="6016710"/>
            <a:ext cx="1652203"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rgbClr val="7D3F98"/>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50923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le Slide 7A - Cobran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8475144-A8AF-4C31-A022-05A109EC64D7}"/>
              </a:ext>
            </a:extLst>
          </p:cNvPr>
          <p:cNvSpPr/>
          <p:nvPr userDrawn="1"/>
        </p:nvSpPr>
        <p:spPr>
          <a:xfrm>
            <a:off x="0" y="4350554"/>
            <a:ext cx="9144000" cy="250744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mn-lt"/>
            </a:endParaRPr>
          </a:p>
        </p:txBody>
      </p:sp>
      <p:sp>
        <p:nvSpPr>
          <p:cNvPr id="9" name="Picture Placeholder 5"/>
          <p:cNvSpPr>
            <a:spLocks noGrp="1"/>
          </p:cNvSpPr>
          <p:nvPr>
            <p:ph type="pic" sz="quarter" idx="10" hasCustomPrompt="1"/>
          </p:nvPr>
        </p:nvSpPr>
        <p:spPr>
          <a:xfrm>
            <a:off x="0" y="0"/>
            <a:ext cx="9144000" cy="4350553"/>
          </a:xfrm>
          <a:prstGeom prst="rect">
            <a:avLst/>
          </a:prstGeom>
          <a:solidFill>
            <a:schemeClr val="bg1">
              <a:lumMod val="75000"/>
            </a:schemeClr>
          </a:solidFill>
        </p:spPr>
        <p:txBody>
          <a:bodyPr anchor="ctr"/>
          <a:lstStyle>
            <a:lvl1pPr algn="ctr">
              <a:lnSpc>
                <a:spcPct val="80000"/>
              </a:lnSpc>
              <a:defRPr sz="6600" b="1" baseline="0">
                <a:solidFill>
                  <a:schemeClr val="bg2"/>
                </a:solidFill>
                <a:latin typeface="+mn-lt"/>
                <a:cs typeface="Arial" panose="020B0604020202020204" pitchFamily="34" charset="0"/>
              </a:defRPr>
            </a:lvl1pPr>
          </a:lstStyle>
          <a:p>
            <a:r>
              <a:rPr lang="en-US"/>
              <a:t>IMAGE</a:t>
            </a:r>
          </a:p>
        </p:txBody>
      </p:sp>
      <p:sp>
        <p:nvSpPr>
          <p:cNvPr id="31"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0" y="6371584"/>
            <a:ext cx="2099095" cy="201168"/>
          </a:xfrm>
          <a:prstGeom prst="rect">
            <a:avLst/>
          </a:prstGeom>
        </p:spPr>
        <p:txBody>
          <a:bodyPr>
            <a:noAutofit/>
          </a:bodyPr>
          <a:lstStyle>
            <a:lvl1pPr algn="r">
              <a:defRPr sz="1200" b="0">
                <a:solidFill>
                  <a:schemeClr val="bg1"/>
                </a:solidFill>
                <a:latin typeface="+mn-lt"/>
              </a:defRPr>
            </a:lvl1pPr>
            <a:lvl2pPr algn="r">
              <a:defRPr b="1">
                <a:solidFill>
                  <a:schemeClr val="bg1"/>
                </a:solidFill>
                <a:latin typeface="+mn-lt"/>
              </a:defRPr>
            </a:lvl2pPr>
          </a:lstStyle>
          <a:p>
            <a:pPr lvl="0"/>
            <a:r>
              <a:rPr lang="en-US"/>
              <a:t>Click to add date</a:t>
            </a:r>
          </a:p>
          <a:p>
            <a:pPr lvl="1"/>
            <a:endParaRPr lang="en-US"/>
          </a:p>
        </p:txBody>
      </p:sp>
      <p:sp>
        <p:nvSpPr>
          <p:cNvPr id="15"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1200" b="0">
                <a:solidFill>
                  <a:schemeClr val="bg1"/>
                </a:solidFill>
                <a:latin typeface="+mn-lt"/>
              </a:defRPr>
            </a:lvl1pPr>
            <a:lvl2pPr algn="r">
              <a:defRPr b="1">
                <a:solidFill>
                  <a:schemeClr val="tx2"/>
                </a:solidFill>
                <a:latin typeface="+mn-lt"/>
              </a:defRPr>
            </a:lvl2pPr>
          </a:lstStyle>
          <a:p>
            <a:pPr lvl="0"/>
            <a:r>
              <a:rPr lang="en-US"/>
              <a:t>Presenter name</a:t>
            </a:r>
          </a:p>
        </p:txBody>
      </p:sp>
      <p:sp>
        <p:nvSpPr>
          <p:cNvPr id="18" name="Freeform 5"/>
          <p:cNvSpPr>
            <a:spLocks noChangeAspect="1" noEditPoints="1"/>
          </p:cNvSpPr>
          <p:nvPr userDrawn="1"/>
        </p:nvSpPr>
        <p:spPr bwMode="auto">
          <a:xfrm>
            <a:off x="3310128" y="6298130"/>
            <a:ext cx="1227840" cy="237744"/>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Picture Placeholder 5"/>
          <p:cNvSpPr>
            <a:spLocks noGrp="1"/>
          </p:cNvSpPr>
          <p:nvPr>
            <p:ph type="pic" sz="quarter" idx="13" hasCustomPrompt="1"/>
          </p:nvPr>
        </p:nvSpPr>
        <p:spPr>
          <a:xfrm>
            <a:off x="4678316" y="6192974"/>
            <a:ext cx="953312" cy="420624"/>
          </a:xfrm>
          <a:solidFill>
            <a:schemeClr val="bg2"/>
          </a:solidFill>
        </p:spPr>
        <p:txBody>
          <a:bodyPr anchor="ctr"/>
          <a:lstStyle>
            <a:lvl1pPr algn="ctr">
              <a:defRPr sz="750" b="1" baseline="0">
                <a:solidFill>
                  <a:schemeClr val="tx1"/>
                </a:solidFill>
                <a:latin typeface="Arial" panose="020B0604020202020204" pitchFamily="34" charset="0"/>
                <a:cs typeface="Arial" panose="020B0604020202020204" pitchFamily="34" charset="0"/>
              </a:defRPr>
            </a:lvl1pPr>
          </a:lstStyle>
          <a:p>
            <a:r>
              <a:rPr lang="en-US"/>
              <a:t>PARTNER LOGO</a:t>
            </a:r>
          </a:p>
        </p:txBody>
      </p:sp>
      <p:sp>
        <p:nvSpPr>
          <p:cNvPr id="10" name="Title 1"/>
          <p:cNvSpPr>
            <a:spLocks noGrp="1"/>
          </p:cNvSpPr>
          <p:nvPr>
            <p:ph type="ctrTitle" hasCustomPrompt="1"/>
          </p:nvPr>
        </p:nvSpPr>
        <p:spPr>
          <a:xfrm>
            <a:off x="795528" y="4361688"/>
            <a:ext cx="7562088" cy="795528"/>
          </a:xfrm>
        </p:spPr>
        <p:txBody>
          <a:bodyPr rIns="0" anchor="b" anchorCtr="0"/>
          <a:lstStyle>
            <a:lvl1pPr algn="ctr">
              <a:lnSpc>
                <a:spcPct val="90000"/>
              </a:lnSpc>
              <a:defRPr sz="4000">
                <a:solidFill>
                  <a:schemeClr val="bg1"/>
                </a:solidFill>
              </a:defRPr>
            </a:lvl1pPr>
          </a:lstStyle>
          <a:p>
            <a:r>
              <a:rPr lang="en-US"/>
              <a:t>Click to add title</a:t>
            </a:r>
          </a:p>
        </p:txBody>
      </p:sp>
      <p:sp>
        <p:nvSpPr>
          <p:cNvPr id="11" name="Subtitle 2"/>
          <p:cNvSpPr>
            <a:spLocks noGrp="1"/>
          </p:cNvSpPr>
          <p:nvPr>
            <p:ph type="subTitle" idx="1" hasCustomPrompt="1"/>
          </p:nvPr>
        </p:nvSpPr>
        <p:spPr>
          <a:xfrm>
            <a:off x="859536" y="5266944"/>
            <a:ext cx="7434072" cy="347472"/>
          </a:xfrm>
        </p:spPr>
        <p:txBody>
          <a:bodyPr/>
          <a:lstStyle>
            <a:lvl1pPr marL="0" indent="0" algn="ctr">
              <a:spcBef>
                <a:spcPts val="600"/>
              </a:spcBef>
              <a:buNone/>
              <a:defRPr sz="1400"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415400354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le Slide 7B - Cobran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8475144-A8AF-4C31-A022-05A109EC64D7}"/>
              </a:ext>
            </a:extLst>
          </p:cNvPr>
          <p:cNvSpPr/>
          <p:nvPr userDrawn="1"/>
        </p:nvSpPr>
        <p:spPr>
          <a:xfrm>
            <a:off x="0" y="4350554"/>
            <a:ext cx="9144000" cy="250744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mn-lt"/>
            </a:endParaRPr>
          </a:p>
        </p:txBody>
      </p:sp>
      <p:sp>
        <p:nvSpPr>
          <p:cNvPr id="9" name="Picture Placeholder 5"/>
          <p:cNvSpPr>
            <a:spLocks noGrp="1"/>
          </p:cNvSpPr>
          <p:nvPr>
            <p:ph type="pic" sz="quarter" idx="10" hasCustomPrompt="1"/>
          </p:nvPr>
        </p:nvSpPr>
        <p:spPr>
          <a:xfrm>
            <a:off x="0" y="0"/>
            <a:ext cx="9144000" cy="4350553"/>
          </a:xfrm>
          <a:prstGeom prst="rect">
            <a:avLst/>
          </a:prstGeom>
          <a:solidFill>
            <a:schemeClr val="bg1">
              <a:lumMod val="75000"/>
            </a:schemeClr>
          </a:solidFill>
        </p:spPr>
        <p:txBody>
          <a:bodyPr anchor="ctr"/>
          <a:lstStyle>
            <a:lvl1pPr algn="ctr">
              <a:lnSpc>
                <a:spcPct val="80000"/>
              </a:lnSpc>
              <a:defRPr sz="6600" b="1" baseline="0">
                <a:solidFill>
                  <a:schemeClr val="bg2"/>
                </a:solidFill>
                <a:latin typeface="+mn-lt"/>
                <a:cs typeface="Arial" panose="020B0604020202020204" pitchFamily="34" charset="0"/>
              </a:defRPr>
            </a:lvl1pPr>
          </a:lstStyle>
          <a:p>
            <a:r>
              <a:rPr lang="en-US"/>
              <a:t>IMAGE</a:t>
            </a:r>
          </a:p>
        </p:txBody>
      </p:sp>
      <p:sp>
        <p:nvSpPr>
          <p:cNvPr id="31"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0" y="6371584"/>
            <a:ext cx="2099095" cy="201168"/>
          </a:xfrm>
          <a:prstGeom prst="rect">
            <a:avLst/>
          </a:prstGeom>
        </p:spPr>
        <p:txBody>
          <a:bodyPr>
            <a:noAutofit/>
          </a:bodyPr>
          <a:lstStyle>
            <a:lvl1pPr algn="r">
              <a:defRPr sz="1200" b="0">
                <a:solidFill>
                  <a:schemeClr val="bg1"/>
                </a:solidFill>
                <a:latin typeface="+mn-lt"/>
              </a:defRPr>
            </a:lvl1pPr>
            <a:lvl2pPr algn="r">
              <a:defRPr b="1">
                <a:solidFill>
                  <a:schemeClr val="bg1"/>
                </a:solidFill>
                <a:latin typeface="+mn-lt"/>
              </a:defRPr>
            </a:lvl2pPr>
          </a:lstStyle>
          <a:p>
            <a:pPr lvl="0"/>
            <a:r>
              <a:rPr lang="en-US"/>
              <a:t>Click to add date</a:t>
            </a:r>
          </a:p>
          <a:p>
            <a:pPr lvl="1"/>
            <a:endParaRPr lang="en-US"/>
          </a:p>
        </p:txBody>
      </p:sp>
      <p:sp>
        <p:nvSpPr>
          <p:cNvPr id="15"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1200" b="0">
                <a:solidFill>
                  <a:schemeClr val="bg1"/>
                </a:solidFill>
                <a:latin typeface="+mn-lt"/>
              </a:defRPr>
            </a:lvl1pPr>
            <a:lvl2pPr algn="r">
              <a:defRPr b="1">
                <a:solidFill>
                  <a:schemeClr val="tx2"/>
                </a:solidFill>
                <a:latin typeface="+mn-lt"/>
              </a:defRPr>
            </a:lvl2pPr>
          </a:lstStyle>
          <a:p>
            <a:pPr lvl="0"/>
            <a:r>
              <a:rPr lang="en-US"/>
              <a:t>Presenter name</a:t>
            </a:r>
          </a:p>
        </p:txBody>
      </p:sp>
      <p:sp>
        <p:nvSpPr>
          <p:cNvPr id="20" name="Freeform 5"/>
          <p:cNvSpPr>
            <a:spLocks noChangeAspect="1" noEditPoints="1"/>
          </p:cNvSpPr>
          <p:nvPr userDrawn="1"/>
        </p:nvSpPr>
        <p:spPr bwMode="auto">
          <a:xfrm>
            <a:off x="4654296" y="6298130"/>
            <a:ext cx="1227840" cy="237744"/>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Picture Placeholder 5"/>
          <p:cNvSpPr>
            <a:spLocks noGrp="1"/>
          </p:cNvSpPr>
          <p:nvPr>
            <p:ph type="pic" sz="quarter" idx="13" hasCustomPrompt="1"/>
          </p:nvPr>
        </p:nvSpPr>
        <p:spPr>
          <a:xfrm>
            <a:off x="3520727" y="6190761"/>
            <a:ext cx="953312" cy="429768"/>
          </a:xfrm>
          <a:solidFill>
            <a:schemeClr val="bg2"/>
          </a:solidFill>
        </p:spPr>
        <p:txBody>
          <a:bodyPr anchor="ctr"/>
          <a:lstStyle>
            <a:lvl1pPr algn="ctr">
              <a:defRPr sz="750" b="1" baseline="0">
                <a:solidFill>
                  <a:schemeClr val="tx1"/>
                </a:solidFill>
                <a:latin typeface="Arial" panose="020B0604020202020204" pitchFamily="34" charset="0"/>
                <a:cs typeface="Arial" panose="020B0604020202020204" pitchFamily="34" charset="0"/>
              </a:defRPr>
            </a:lvl1pPr>
          </a:lstStyle>
          <a:p>
            <a:r>
              <a:rPr lang="en-US"/>
              <a:t>PARTNER LOGO</a:t>
            </a:r>
          </a:p>
        </p:txBody>
      </p:sp>
      <p:sp>
        <p:nvSpPr>
          <p:cNvPr id="12" name="Title 1"/>
          <p:cNvSpPr>
            <a:spLocks noGrp="1"/>
          </p:cNvSpPr>
          <p:nvPr>
            <p:ph type="ctrTitle" hasCustomPrompt="1"/>
          </p:nvPr>
        </p:nvSpPr>
        <p:spPr>
          <a:xfrm>
            <a:off x="795528" y="4361688"/>
            <a:ext cx="7562088" cy="795528"/>
          </a:xfrm>
        </p:spPr>
        <p:txBody>
          <a:bodyPr rIns="0" anchor="b" anchorCtr="0"/>
          <a:lstStyle>
            <a:lvl1pPr algn="ctr">
              <a:lnSpc>
                <a:spcPct val="90000"/>
              </a:lnSpc>
              <a:defRPr sz="4000">
                <a:solidFill>
                  <a:schemeClr val="bg1"/>
                </a:solidFill>
              </a:defRPr>
            </a:lvl1pPr>
          </a:lstStyle>
          <a:p>
            <a:r>
              <a:rPr lang="en-US"/>
              <a:t>Click to add title</a:t>
            </a:r>
          </a:p>
        </p:txBody>
      </p:sp>
      <p:sp>
        <p:nvSpPr>
          <p:cNvPr id="13" name="Subtitle 2"/>
          <p:cNvSpPr>
            <a:spLocks noGrp="1"/>
          </p:cNvSpPr>
          <p:nvPr>
            <p:ph type="subTitle" idx="1" hasCustomPrompt="1"/>
          </p:nvPr>
        </p:nvSpPr>
        <p:spPr>
          <a:xfrm>
            <a:off x="859536" y="5266944"/>
            <a:ext cx="7434072" cy="347472"/>
          </a:xfrm>
        </p:spPr>
        <p:txBody>
          <a:bodyPr/>
          <a:lstStyle>
            <a:lvl1pPr marL="0" indent="0" algn="ctr">
              <a:spcBef>
                <a:spcPts val="600"/>
              </a:spcBef>
              <a:buNone/>
              <a:defRPr sz="1400"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23207302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Text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0040" y="320040"/>
            <a:ext cx="7120451" cy="731610"/>
          </a:xfrm>
        </p:spPr>
        <p:txBody>
          <a:bodyPr anchor="ctr"/>
          <a:lstStyle>
            <a:lvl1pPr>
              <a:defRPr sz="2400">
                <a:solidFill>
                  <a:srgbClr val="7D3F98"/>
                </a:solidFill>
              </a:defRPr>
            </a:lvl1pPr>
          </a:lstStyle>
          <a:p>
            <a:r>
              <a:rPr lang="en-US"/>
              <a:t>Title</a:t>
            </a:r>
          </a:p>
        </p:txBody>
      </p:sp>
      <p:sp>
        <p:nvSpPr>
          <p:cNvPr id="4" name="Content Placeholder 3"/>
          <p:cNvSpPr>
            <a:spLocks noGrp="1"/>
          </p:cNvSpPr>
          <p:nvPr>
            <p:ph sz="quarter" idx="10" hasCustomPrompt="1"/>
          </p:nvPr>
        </p:nvSpPr>
        <p:spPr>
          <a:xfrm>
            <a:off x="320041" y="1330325"/>
            <a:ext cx="7112586" cy="4846320"/>
          </a:xfrm>
        </p:spPr>
        <p:txBody>
          <a:bodyPr/>
          <a:lstStyle>
            <a:lvl1pPr>
              <a:spcBef>
                <a:spcPts val="1200"/>
              </a:spcBef>
              <a:defRPr sz="1400"/>
            </a:lvl1pPr>
            <a:lvl2pPr>
              <a:defRPr sz="1400"/>
            </a:lvl2pPr>
            <a:lvl3pPr>
              <a:defRPr sz="1400"/>
            </a:lvl3pPr>
            <a:lvl4pPr>
              <a:defRPr sz="1350"/>
            </a:lvl4pPr>
            <a:lvl5pPr>
              <a:defRPr sz="1350"/>
            </a:lvl5pPr>
          </a:lstStyle>
          <a:p>
            <a:pPr lvl="0"/>
            <a:r>
              <a:rPr lang="en-US"/>
              <a:t>First-level</a:t>
            </a:r>
          </a:p>
          <a:p>
            <a:pPr lvl="1"/>
            <a:r>
              <a:rPr lang="en-US"/>
              <a:t>Second-level</a:t>
            </a:r>
          </a:p>
          <a:p>
            <a:pPr lvl="2"/>
            <a:r>
              <a:rPr lang="en-US"/>
              <a:t>Third-level</a:t>
            </a:r>
          </a:p>
        </p:txBody>
      </p:sp>
      <p:cxnSp>
        <p:nvCxnSpPr>
          <p:cNvPr id="9" name="Straight Connector 8"/>
          <p:cNvCxnSpPr/>
          <p:nvPr userDrawn="1"/>
        </p:nvCxnSpPr>
        <p:spPr>
          <a:xfrm>
            <a:off x="320040" y="1051560"/>
            <a:ext cx="8501698"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le Slide 7C - Cobrand">
    <p:spTree>
      <p:nvGrpSpPr>
        <p:cNvPr id="1" name=""/>
        <p:cNvGrpSpPr/>
        <p:nvPr/>
      </p:nvGrpSpPr>
      <p:grpSpPr>
        <a:xfrm>
          <a:off x="0" y="0"/>
          <a:ext cx="0" cy="0"/>
          <a:chOff x="0" y="0"/>
          <a:chExt cx="0" cy="0"/>
        </a:xfrm>
      </p:grpSpPr>
      <p:sp>
        <p:nvSpPr>
          <p:cNvPr id="31"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0" y="6371584"/>
            <a:ext cx="2099095" cy="201168"/>
          </a:xfrm>
          <a:prstGeom prst="rect">
            <a:avLst/>
          </a:prstGeom>
        </p:spPr>
        <p:txBody>
          <a:bodyPr>
            <a:noAutofit/>
          </a:bodyPr>
          <a:lstStyle>
            <a:lvl1pPr algn="r">
              <a:defRPr sz="1200" b="0">
                <a:solidFill>
                  <a:schemeClr val="tx2"/>
                </a:solidFill>
                <a:latin typeface="+mn-lt"/>
              </a:defRPr>
            </a:lvl1pPr>
            <a:lvl2pPr algn="r">
              <a:defRPr b="1">
                <a:solidFill>
                  <a:schemeClr val="tx2"/>
                </a:solidFill>
                <a:latin typeface="+mn-lt"/>
              </a:defRPr>
            </a:lvl2pPr>
          </a:lstStyle>
          <a:p>
            <a:pPr lvl="0"/>
            <a:r>
              <a:rPr lang="en-US"/>
              <a:t>Click to add date</a:t>
            </a:r>
          </a:p>
          <a:p>
            <a:pPr lvl="1"/>
            <a:endParaRPr lang="en-US"/>
          </a:p>
        </p:txBody>
      </p:sp>
      <p:sp>
        <p:nvSpPr>
          <p:cNvPr id="13" name="Freeform 5"/>
          <p:cNvSpPr>
            <a:spLocks noEditPoints="1"/>
          </p:cNvSpPr>
          <p:nvPr userDrawn="1"/>
        </p:nvSpPr>
        <p:spPr bwMode="auto">
          <a:xfrm>
            <a:off x="410631" y="381422"/>
            <a:ext cx="1622132" cy="41867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Picture Placeholder 5"/>
          <p:cNvSpPr>
            <a:spLocks noGrp="1"/>
          </p:cNvSpPr>
          <p:nvPr>
            <p:ph type="pic" sz="quarter" idx="10" hasCustomPrompt="1"/>
          </p:nvPr>
        </p:nvSpPr>
        <p:spPr>
          <a:xfrm>
            <a:off x="0" y="0"/>
            <a:ext cx="9144000" cy="4350553"/>
          </a:xfrm>
          <a:prstGeom prst="rect">
            <a:avLst/>
          </a:prstGeom>
          <a:solidFill>
            <a:schemeClr val="bg1">
              <a:lumMod val="75000"/>
            </a:schemeClr>
          </a:solidFill>
        </p:spPr>
        <p:txBody>
          <a:bodyPr anchor="ctr"/>
          <a:lstStyle>
            <a:lvl1pPr algn="ctr">
              <a:lnSpc>
                <a:spcPct val="80000"/>
              </a:lnSpc>
              <a:defRPr sz="6600" b="1" baseline="0">
                <a:solidFill>
                  <a:schemeClr val="bg2"/>
                </a:solidFill>
                <a:latin typeface="+mn-lt"/>
                <a:cs typeface="Arial" panose="020B0604020202020204" pitchFamily="34" charset="0"/>
              </a:defRPr>
            </a:lvl1pPr>
          </a:lstStyle>
          <a:p>
            <a:r>
              <a:rPr lang="en-US"/>
              <a:t>IMAGE</a:t>
            </a:r>
          </a:p>
        </p:txBody>
      </p:sp>
      <p:sp>
        <p:nvSpPr>
          <p:cNvPr id="10"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1200" b="0">
                <a:solidFill>
                  <a:schemeClr val="tx2"/>
                </a:solidFill>
                <a:latin typeface="+mn-lt"/>
              </a:defRPr>
            </a:lvl1pPr>
            <a:lvl2pPr algn="r">
              <a:defRPr b="1">
                <a:solidFill>
                  <a:schemeClr val="tx2"/>
                </a:solidFill>
                <a:latin typeface="+mn-lt"/>
              </a:defRPr>
            </a:lvl2pPr>
          </a:lstStyle>
          <a:p>
            <a:pPr lvl="0"/>
            <a:r>
              <a:rPr lang="en-US"/>
              <a:t>Presenter name</a:t>
            </a:r>
          </a:p>
        </p:txBody>
      </p:sp>
      <p:sp>
        <p:nvSpPr>
          <p:cNvPr id="15" name="Freeform 5"/>
          <p:cNvSpPr>
            <a:spLocks noChangeAspect="1" noEditPoints="1"/>
          </p:cNvSpPr>
          <p:nvPr userDrawn="1"/>
        </p:nvSpPr>
        <p:spPr bwMode="auto">
          <a:xfrm>
            <a:off x="3310128" y="6298130"/>
            <a:ext cx="1227840" cy="237744"/>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rgbClr val="7D3F98"/>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Picture Placeholder 5"/>
          <p:cNvSpPr>
            <a:spLocks noGrp="1"/>
          </p:cNvSpPr>
          <p:nvPr>
            <p:ph type="pic" sz="quarter" idx="13" hasCustomPrompt="1"/>
          </p:nvPr>
        </p:nvSpPr>
        <p:spPr>
          <a:xfrm>
            <a:off x="4678316" y="6192974"/>
            <a:ext cx="953312" cy="420624"/>
          </a:xfrm>
          <a:solidFill>
            <a:schemeClr val="bg2"/>
          </a:solidFill>
        </p:spPr>
        <p:txBody>
          <a:bodyPr anchor="ctr"/>
          <a:lstStyle>
            <a:lvl1pPr algn="ctr">
              <a:defRPr sz="750" b="1" baseline="0">
                <a:solidFill>
                  <a:schemeClr val="tx1"/>
                </a:solidFill>
                <a:latin typeface="Arial" panose="020B0604020202020204" pitchFamily="34" charset="0"/>
                <a:cs typeface="Arial" panose="020B0604020202020204" pitchFamily="34" charset="0"/>
              </a:defRPr>
            </a:lvl1pPr>
          </a:lstStyle>
          <a:p>
            <a:r>
              <a:rPr lang="en-US"/>
              <a:t>PARTNER LOGO</a:t>
            </a:r>
          </a:p>
        </p:txBody>
      </p:sp>
      <p:sp>
        <p:nvSpPr>
          <p:cNvPr id="11" name="Title 1"/>
          <p:cNvSpPr>
            <a:spLocks noGrp="1"/>
          </p:cNvSpPr>
          <p:nvPr>
            <p:ph type="ctrTitle" hasCustomPrompt="1"/>
          </p:nvPr>
        </p:nvSpPr>
        <p:spPr>
          <a:xfrm>
            <a:off x="795528" y="4361688"/>
            <a:ext cx="7562088" cy="795528"/>
          </a:xfrm>
        </p:spPr>
        <p:txBody>
          <a:bodyPr rIns="0" anchor="b" anchorCtr="0"/>
          <a:lstStyle>
            <a:lvl1pPr algn="ctr">
              <a:lnSpc>
                <a:spcPct val="90000"/>
              </a:lnSpc>
              <a:defRPr sz="4000">
                <a:solidFill>
                  <a:schemeClr val="accent2"/>
                </a:solidFill>
              </a:defRPr>
            </a:lvl1pPr>
          </a:lstStyle>
          <a:p>
            <a:r>
              <a:rPr lang="en-US"/>
              <a:t>Click to add title</a:t>
            </a:r>
          </a:p>
        </p:txBody>
      </p:sp>
      <p:sp>
        <p:nvSpPr>
          <p:cNvPr id="12" name="Subtitle 2"/>
          <p:cNvSpPr>
            <a:spLocks noGrp="1"/>
          </p:cNvSpPr>
          <p:nvPr>
            <p:ph type="subTitle" idx="1" hasCustomPrompt="1"/>
          </p:nvPr>
        </p:nvSpPr>
        <p:spPr>
          <a:xfrm>
            <a:off x="859536" y="5266944"/>
            <a:ext cx="7434072" cy="347472"/>
          </a:xfrm>
        </p:spPr>
        <p:txBody>
          <a:bodyPr/>
          <a:lstStyle>
            <a:lvl1pPr marL="0" indent="0" algn="ctr">
              <a:spcBef>
                <a:spcPts val="600"/>
              </a:spcBef>
              <a:buNone/>
              <a:defRPr sz="1400" b="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204985757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Slide 7D - Cobrand">
    <p:spTree>
      <p:nvGrpSpPr>
        <p:cNvPr id="1" name=""/>
        <p:cNvGrpSpPr/>
        <p:nvPr/>
      </p:nvGrpSpPr>
      <p:grpSpPr>
        <a:xfrm>
          <a:off x="0" y="0"/>
          <a:ext cx="0" cy="0"/>
          <a:chOff x="0" y="0"/>
          <a:chExt cx="0" cy="0"/>
        </a:xfrm>
      </p:grpSpPr>
      <p:sp>
        <p:nvSpPr>
          <p:cNvPr id="31" name="Text Placeholder 4">
            <a:extLst>
              <a:ext uri="{FF2B5EF4-FFF2-40B4-BE49-F238E27FC236}">
                <a16:creationId xmlns:a16="http://schemas.microsoft.com/office/drawing/2014/main" id="{82323A7D-5761-4AEF-8E75-65750A20EB3B}"/>
              </a:ext>
            </a:extLst>
          </p:cNvPr>
          <p:cNvSpPr>
            <a:spLocks noGrp="1"/>
          </p:cNvSpPr>
          <p:nvPr>
            <p:ph type="body" sz="quarter" idx="18" hasCustomPrompt="1"/>
          </p:nvPr>
        </p:nvSpPr>
        <p:spPr>
          <a:xfrm>
            <a:off x="6626850" y="6371584"/>
            <a:ext cx="2099095" cy="201168"/>
          </a:xfrm>
          <a:prstGeom prst="rect">
            <a:avLst/>
          </a:prstGeom>
        </p:spPr>
        <p:txBody>
          <a:bodyPr>
            <a:noAutofit/>
          </a:bodyPr>
          <a:lstStyle>
            <a:lvl1pPr algn="r">
              <a:defRPr sz="1200" b="0">
                <a:solidFill>
                  <a:schemeClr val="tx2"/>
                </a:solidFill>
                <a:latin typeface="+mn-lt"/>
              </a:defRPr>
            </a:lvl1pPr>
            <a:lvl2pPr algn="r">
              <a:defRPr b="1">
                <a:solidFill>
                  <a:schemeClr val="tx2"/>
                </a:solidFill>
                <a:latin typeface="+mn-lt"/>
              </a:defRPr>
            </a:lvl2pPr>
          </a:lstStyle>
          <a:p>
            <a:pPr lvl="0"/>
            <a:r>
              <a:rPr lang="en-US"/>
              <a:t>Click to add date</a:t>
            </a:r>
          </a:p>
          <a:p>
            <a:pPr lvl="1"/>
            <a:endParaRPr lang="en-US"/>
          </a:p>
        </p:txBody>
      </p:sp>
      <p:sp>
        <p:nvSpPr>
          <p:cNvPr id="13" name="Freeform 5"/>
          <p:cNvSpPr>
            <a:spLocks noEditPoints="1"/>
          </p:cNvSpPr>
          <p:nvPr userDrawn="1"/>
        </p:nvSpPr>
        <p:spPr bwMode="auto">
          <a:xfrm>
            <a:off x="410631" y="381422"/>
            <a:ext cx="1622132" cy="41867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Picture Placeholder 5"/>
          <p:cNvSpPr>
            <a:spLocks noGrp="1"/>
          </p:cNvSpPr>
          <p:nvPr>
            <p:ph type="pic" sz="quarter" idx="10" hasCustomPrompt="1"/>
          </p:nvPr>
        </p:nvSpPr>
        <p:spPr>
          <a:xfrm>
            <a:off x="0" y="0"/>
            <a:ext cx="9144000" cy="4350553"/>
          </a:xfrm>
          <a:prstGeom prst="rect">
            <a:avLst/>
          </a:prstGeom>
          <a:solidFill>
            <a:schemeClr val="bg1">
              <a:lumMod val="75000"/>
            </a:schemeClr>
          </a:solidFill>
        </p:spPr>
        <p:txBody>
          <a:bodyPr anchor="ctr"/>
          <a:lstStyle>
            <a:lvl1pPr algn="ctr">
              <a:lnSpc>
                <a:spcPct val="80000"/>
              </a:lnSpc>
              <a:defRPr sz="6600" b="1" baseline="0">
                <a:solidFill>
                  <a:schemeClr val="bg2"/>
                </a:solidFill>
                <a:latin typeface="+mn-lt"/>
                <a:cs typeface="Arial" panose="020B0604020202020204" pitchFamily="34" charset="0"/>
              </a:defRPr>
            </a:lvl1pPr>
          </a:lstStyle>
          <a:p>
            <a:r>
              <a:rPr lang="en-US"/>
              <a:t>IMAGE</a:t>
            </a:r>
          </a:p>
        </p:txBody>
      </p:sp>
      <p:sp>
        <p:nvSpPr>
          <p:cNvPr id="10" name="Text Placeholder 4">
            <a:extLst>
              <a:ext uri="{FF2B5EF4-FFF2-40B4-BE49-F238E27FC236}">
                <a16:creationId xmlns:a16="http://schemas.microsoft.com/office/drawing/2014/main" id="{82323A7D-5761-4AEF-8E75-65750A20EB3B}"/>
              </a:ext>
            </a:extLst>
          </p:cNvPr>
          <p:cNvSpPr>
            <a:spLocks noGrp="1"/>
          </p:cNvSpPr>
          <p:nvPr>
            <p:ph type="body" sz="quarter" idx="19" hasCustomPrompt="1"/>
          </p:nvPr>
        </p:nvSpPr>
        <p:spPr>
          <a:xfrm>
            <a:off x="428440" y="6375760"/>
            <a:ext cx="2099095" cy="201168"/>
          </a:xfrm>
          <a:prstGeom prst="rect">
            <a:avLst/>
          </a:prstGeom>
        </p:spPr>
        <p:txBody>
          <a:bodyPr>
            <a:noAutofit/>
          </a:bodyPr>
          <a:lstStyle>
            <a:lvl1pPr algn="l">
              <a:defRPr sz="1200" b="0">
                <a:solidFill>
                  <a:schemeClr val="tx2"/>
                </a:solidFill>
                <a:latin typeface="+mn-lt"/>
              </a:defRPr>
            </a:lvl1pPr>
            <a:lvl2pPr algn="r">
              <a:defRPr b="1">
                <a:solidFill>
                  <a:schemeClr val="tx2"/>
                </a:solidFill>
                <a:latin typeface="+mn-lt"/>
              </a:defRPr>
            </a:lvl2pPr>
          </a:lstStyle>
          <a:p>
            <a:pPr lvl="0"/>
            <a:r>
              <a:rPr lang="en-US"/>
              <a:t>Presenter name</a:t>
            </a:r>
          </a:p>
        </p:txBody>
      </p:sp>
      <p:sp>
        <p:nvSpPr>
          <p:cNvPr id="14" name="Freeform 5"/>
          <p:cNvSpPr>
            <a:spLocks noChangeAspect="1" noEditPoints="1"/>
          </p:cNvSpPr>
          <p:nvPr userDrawn="1"/>
        </p:nvSpPr>
        <p:spPr bwMode="auto">
          <a:xfrm>
            <a:off x="4654296" y="6298130"/>
            <a:ext cx="1227840" cy="237744"/>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rgbClr val="7D3F98"/>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Picture Placeholder 5"/>
          <p:cNvSpPr>
            <a:spLocks noGrp="1"/>
          </p:cNvSpPr>
          <p:nvPr>
            <p:ph type="pic" sz="quarter" idx="13" hasCustomPrompt="1"/>
          </p:nvPr>
        </p:nvSpPr>
        <p:spPr>
          <a:xfrm>
            <a:off x="3520727" y="6190761"/>
            <a:ext cx="953312" cy="429768"/>
          </a:xfrm>
          <a:solidFill>
            <a:schemeClr val="bg2"/>
          </a:solidFill>
        </p:spPr>
        <p:txBody>
          <a:bodyPr anchor="ctr"/>
          <a:lstStyle>
            <a:lvl1pPr algn="ctr">
              <a:defRPr sz="750" b="1" baseline="0">
                <a:solidFill>
                  <a:schemeClr val="tx1"/>
                </a:solidFill>
                <a:latin typeface="Arial" panose="020B0604020202020204" pitchFamily="34" charset="0"/>
                <a:cs typeface="Arial" panose="020B0604020202020204" pitchFamily="34" charset="0"/>
              </a:defRPr>
            </a:lvl1pPr>
          </a:lstStyle>
          <a:p>
            <a:r>
              <a:rPr lang="en-US"/>
              <a:t>PARTNER LOGO</a:t>
            </a:r>
          </a:p>
        </p:txBody>
      </p:sp>
      <p:sp>
        <p:nvSpPr>
          <p:cNvPr id="11" name="Title 1"/>
          <p:cNvSpPr>
            <a:spLocks noGrp="1"/>
          </p:cNvSpPr>
          <p:nvPr>
            <p:ph type="ctrTitle" hasCustomPrompt="1"/>
          </p:nvPr>
        </p:nvSpPr>
        <p:spPr>
          <a:xfrm>
            <a:off x="795528" y="4361688"/>
            <a:ext cx="7562088" cy="795528"/>
          </a:xfrm>
        </p:spPr>
        <p:txBody>
          <a:bodyPr rIns="0" anchor="b" anchorCtr="0"/>
          <a:lstStyle>
            <a:lvl1pPr algn="ctr">
              <a:lnSpc>
                <a:spcPct val="90000"/>
              </a:lnSpc>
              <a:defRPr sz="4000">
                <a:solidFill>
                  <a:schemeClr val="accent2"/>
                </a:solidFill>
              </a:defRPr>
            </a:lvl1pPr>
          </a:lstStyle>
          <a:p>
            <a:r>
              <a:rPr lang="en-US"/>
              <a:t>Click to add title</a:t>
            </a:r>
          </a:p>
        </p:txBody>
      </p:sp>
      <p:sp>
        <p:nvSpPr>
          <p:cNvPr id="12" name="Subtitle 2"/>
          <p:cNvSpPr>
            <a:spLocks noGrp="1"/>
          </p:cNvSpPr>
          <p:nvPr>
            <p:ph type="subTitle" idx="1" hasCustomPrompt="1"/>
          </p:nvPr>
        </p:nvSpPr>
        <p:spPr>
          <a:xfrm>
            <a:off x="859536" y="5266944"/>
            <a:ext cx="7434072" cy="347472"/>
          </a:xfrm>
        </p:spPr>
        <p:txBody>
          <a:bodyPr/>
          <a:lstStyle>
            <a:lvl1pPr marL="0" indent="0" algn="ctr">
              <a:spcBef>
                <a:spcPts val="600"/>
              </a:spcBef>
              <a:buNone/>
              <a:defRPr sz="1400" b="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add subtitle</a:t>
            </a:r>
          </a:p>
        </p:txBody>
      </p:sp>
    </p:spTree>
    <p:extLst>
      <p:ext uri="{BB962C8B-B14F-4D97-AF65-F5344CB8AC3E}">
        <p14:creationId xmlns:p14="http://schemas.microsoft.com/office/powerpoint/2010/main" val="136438955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25AEC46-6D54-4EEC-956E-3477AF6588BC}"/>
              </a:ext>
            </a:extLst>
          </p:cNvPr>
          <p:cNvSpPr txBox="1"/>
          <p:nvPr userDrawn="1"/>
        </p:nvSpPr>
        <p:spPr>
          <a:xfrm>
            <a:off x="418019" y="378058"/>
            <a:ext cx="3067495" cy="710619"/>
          </a:xfrm>
          <a:prstGeom prst="rect">
            <a:avLst/>
          </a:prstGeom>
          <a:noFill/>
        </p:spPr>
        <p:txBody>
          <a:bodyPr wrap="square" lIns="0" tIns="0" rIns="0" bIns="0" rtlCol="0">
            <a:noAutofit/>
          </a:bodyPr>
          <a:lstStyle/>
          <a:p>
            <a:pPr marL="0" marR="0" indent="0" algn="l" defTabSz="456758" rtl="0" eaLnBrk="1" fontAlgn="base" latinLnBrk="0" hangingPunct="1">
              <a:lnSpc>
                <a:spcPct val="100000"/>
              </a:lnSpc>
              <a:spcBef>
                <a:spcPts val="1200"/>
              </a:spcBef>
              <a:spcAft>
                <a:spcPts val="0"/>
              </a:spcAft>
              <a:buClrTx/>
              <a:buSzTx/>
              <a:buFontTx/>
              <a:buNone/>
              <a:tabLst/>
            </a:pPr>
            <a:r>
              <a:rPr lang="en-US" sz="4800" b="1">
                <a:solidFill>
                  <a:schemeClr val="accent6"/>
                </a:solidFill>
                <a:latin typeface="+mn-lt"/>
                <a:cs typeface="Arial" panose="020B0604020202020204" pitchFamily="34" charset="0"/>
              </a:rPr>
              <a:t>Agenda</a:t>
            </a:r>
          </a:p>
        </p:txBody>
      </p:sp>
      <p:sp>
        <p:nvSpPr>
          <p:cNvPr id="5" name="Text Placeholder 4"/>
          <p:cNvSpPr>
            <a:spLocks noGrp="1"/>
          </p:cNvSpPr>
          <p:nvPr>
            <p:ph type="body" sz="quarter" idx="15" hasCustomPrompt="1"/>
          </p:nvPr>
        </p:nvSpPr>
        <p:spPr>
          <a:xfrm>
            <a:off x="418447" y="1784350"/>
            <a:ext cx="6441339" cy="3982707"/>
          </a:xfrm>
        </p:spPr>
        <p:txBody>
          <a:bodyPr/>
          <a:lstStyle>
            <a:lvl1pPr>
              <a:spcBef>
                <a:spcPts val="1800"/>
              </a:spcBef>
              <a:spcAft>
                <a:spcPts val="0"/>
              </a:spcAft>
              <a:defRPr sz="1800" b="1">
                <a:solidFill>
                  <a:schemeClr val="tx2"/>
                </a:solidFill>
              </a:defRPr>
            </a:lvl1pPr>
            <a:lvl2pPr marL="0" indent="0">
              <a:spcBef>
                <a:spcPts val="0"/>
              </a:spcBef>
              <a:spcAft>
                <a:spcPts val="0"/>
              </a:spcAft>
              <a:buNone/>
              <a:defRPr sz="1400">
                <a:solidFill>
                  <a:schemeClr val="tx2"/>
                </a:solidFill>
              </a:defRPr>
            </a:lvl2pPr>
            <a:lvl3pPr marL="177800" indent="-177800">
              <a:spcBef>
                <a:spcPts val="600"/>
              </a:spcBef>
              <a:buFont typeface="Arial" panose="020B0604020202020204" pitchFamily="34" charset="0"/>
              <a:buChar char="•"/>
              <a:defRPr sz="1400" baseline="0"/>
            </a:lvl3pPr>
            <a:lvl4pPr marL="342900" indent="-165100">
              <a:spcBef>
                <a:spcPts val="600"/>
              </a:spcBef>
              <a:buFont typeface="Arial" panose="020B0604020202020204" pitchFamily="34" charset="0"/>
              <a:buChar char="–"/>
              <a:defRPr sz="1400" baseline="0"/>
            </a:lvl4pPr>
            <a:lvl5pPr marL="520700" indent="-177800">
              <a:spcBef>
                <a:spcPts val="600"/>
              </a:spcBef>
              <a:buFont typeface="Arial" panose="020B0604020202020204" pitchFamily="34" charset="0"/>
              <a:buChar char="•"/>
              <a:defRPr sz="1400"/>
            </a:lvl5pPr>
            <a:lvl6pPr marL="685800" indent="-165100">
              <a:spcBef>
                <a:spcPts val="600"/>
              </a:spcBef>
              <a:buFont typeface="Arial" panose="020B0604020202020204" pitchFamily="34" charset="0"/>
              <a:buChar char="–"/>
              <a:defRPr baseline="0"/>
            </a:lvl6pPr>
            <a:lvl7pPr marL="863600" indent="-177800">
              <a:spcBef>
                <a:spcPts val="600"/>
              </a:spcBef>
              <a:buFont typeface="Arial" panose="020B0604020202020204" pitchFamily="34" charset="0"/>
              <a:buChar char="•"/>
              <a:defRPr/>
            </a:lvl7pPr>
            <a:lvl8pPr marL="1028700" indent="-165100">
              <a:spcBef>
                <a:spcPts val="600"/>
              </a:spcBef>
              <a:buFont typeface="Arial" panose="020B0604020202020204" pitchFamily="34" charset="0"/>
              <a:buChar char="–"/>
              <a:defRPr/>
            </a:lvl8pPr>
            <a:lvl9pPr marL="1206500" indent="-177800">
              <a:spcBef>
                <a:spcPts val="600"/>
              </a:spcBef>
              <a:buFont typeface="Arial" panose="020B0604020202020204" pitchFamily="34" charset="0"/>
              <a:buChar char="•"/>
              <a:defRPr baseline="0"/>
            </a:lvl9pPr>
          </a:lstStyle>
          <a:p>
            <a:pPr lvl="0"/>
            <a:r>
              <a:rPr lang="en-US"/>
              <a:t>Click to add Header</a:t>
            </a:r>
          </a:p>
          <a:p>
            <a:pPr lvl="1"/>
            <a:r>
              <a:rPr lang="en-US"/>
              <a:t>Body text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Tree>
    <p:extLst>
      <p:ext uri="{BB962C8B-B14F-4D97-AF65-F5344CB8AC3E}">
        <p14:creationId xmlns:p14="http://schemas.microsoft.com/office/powerpoint/2010/main" val="190146670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Agenda 2">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25AEC46-6D54-4EEC-956E-3477AF6588BC}"/>
              </a:ext>
            </a:extLst>
          </p:cNvPr>
          <p:cNvSpPr txBox="1"/>
          <p:nvPr userDrawn="1"/>
        </p:nvSpPr>
        <p:spPr>
          <a:xfrm>
            <a:off x="418019" y="378058"/>
            <a:ext cx="3067495" cy="710619"/>
          </a:xfrm>
          <a:prstGeom prst="rect">
            <a:avLst/>
          </a:prstGeom>
          <a:noFill/>
        </p:spPr>
        <p:txBody>
          <a:bodyPr wrap="square" lIns="0" tIns="0" rIns="0" bIns="0" rtlCol="0">
            <a:noAutofit/>
          </a:bodyPr>
          <a:lstStyle/>
          <a:p>
            <a:pPr marL="0" marR="0" indent="0" algn="l" defTabSz="456758" rtl="0" eaLnBrk="1" fontAlgn="base" latinLnBrk="0" hangingPunct="1">
              <a:lnSpc>
                <a:spcPct val="100000"/>
              </a:lnSpc>
              <a:spcBef>
                <a:spcPts val="1200"/>
              </a:spcBef>
              <a:spcAft>
                <a:spcPts val="0"/>
              </a:spcAft>
              <a:buClrTx/>
              <a:buSzTx/>
              <a:buFontTx/>
              <a:buNone/>
              <a:tabLst/>
            </a:pPr>
            <a:r>
              <a:rPr lang="en-US" sz="4800" b="1">
                <a:solidFill>
                  <a:schemeClr val="accent6"/>
                </a:solidFill>
                <a:latin typeface="+mn-lt"/>
                <a:cs typeface="Arial" panose="020B0604020202020204" pitchFamily="34" charset="0"/>
              </a:rPr>
              <a:t>Agenda</a:t>
            </a:r>
          </a:p>
        </p:txBody>
      </p:sp>
      <p:sp>
        <p:nvSpPr>
          <p:cNvPr id="5" name="Text Placeholder 19">
            <a:extLst>
              <a:ext uri="{FF2B5EF4-FFF2-40B4-BE49-F238E27FC236}">
                <a16:creationId xmlns:a16="http://schemas.microsoft.com/office/drawing/2014/main" id="{CD3DA619-C657-4377-909C-6D3A110F550F}"/>
              </a:ext>
            </a:extLst>
          </p:cNvPr>
          <p:cNvSpPr>
            <a:spLocks noGrp="1"/>
          </p:cNvSpPr>
          <p:nvPr>
            <p:ph type="body" sz="quarter" idx="10" hasCustomPrompt="1"/>
          </p:nvPr>
        </p:nvSpPr>
        <p:spPr>
          <a:xfrm>
            <a:off x="1135238" y="1784350"/>
            <a:ext cx="3108960" cy="3614737"/>
          </a:xfrm>
          <a:prstGeom prst="rect">
            <a:avLst/>
          </a:prstGeom>
        </p:spPr>
        <p:txBody>
          <a:bodyPr/>
          <a:lstStyle>
            <a:lvl1pPr>
              <a:spcAft>
                <a:spcPts val="1800"/>
              </a:spcAft>
              <a:defRPr sz="2000" b="1">
                <a:solidFill>
                  <a:schemeClr val="tx2"/>
                </a:solidFill>
                <a:latin typeface="+mn-lt"/>
              </a:defRPr>
            </a:lvl1pPr>
            <a:lvl2pPr marL="0" indent="0">
              <a:spcBef>
                <a:spcPts val="0"/>
              </a:spcBef>
              <a:spcAft>
                <a:spcPts val="300"/>
              </a:spcAft>
              <a:buNone/>
              <a:tabLst>
                <a:tab pos="568325" algn="r"/>
                <a:tab pos="1028700" algn="l"/>
              </a:tabLst>
              <a:defRPr sz="1400" b="1">
                <a:solidFill>
                  <a:schemeClr val="tx2"/>
                </a:solidFill>
                <a:latin typeface="+mn-lt"/>
              </a:defRPr>
            </a:lvl2pPr>
            <a:lvl3pPr marL="1028700" indent="0">
              <a:spcBef>
                <a:spcPts val="0"/>
              </a:spcBef>
              <a:spcAft>
                <a:spcPts val="1800"/>
              </a:spcAft>
              <a:buNone/>
              <a:defRPr sz="1400">
                <a:solidFill>
                  <a:schemeClr val="tx2"/>
                </a:solidFill>
                <a:latin typeface="+mn-lt"/>
              </a:defRPr>
            </a:lvl3pPr>
            <a:lvl4pPr marL="0" indent="0">
              <a:spcBef>
                <a:spcPts val="0"/>
              </a:spcBef>
              <a:spcAft>
                <a:spcPts val="900"/>
              </a:spcAft>
              <a:buNone/>
              <a:defRPr sz="1400" i="1">
                <a:solidFill>
                  <a:schemeClr val="tx2"/>
                </a:solidFill>
                <a:latin typeface="+mn-lt"/>
              </a:defRPr>
            </a:lvl4pPr>
            <a:lvl5pPr marL="0" indent="0">
              <a:spcBef>
                <a:spcPts val="0"/>
              </a:spcBef>
              <a:spcAft>
                <a:spcPts val="900"/>
              </a:spcAft>
              <a:buFont typeface="Arial" panose="020B0604020202020204" pitchFamily="34" charset="0"/>
              <a:buNone/>
              <a:defRPr sz="1400">
                <a:solidFill>
                  <a:schemeClr val="tx2"/>
                </a:solidFill>
                <a:latin typeface="+mn-lt"/>
              </a:defRPr>
            </a:lvl5pPr>
          </a:lstStyle>
          <a:p>
            <a:pPr lvl="0"/>
            <a:r>
              <a:rPr lang="en-US"/>
              <a:t>Click to edit header</a:t>
            </a:r>
          </a:p>
          <a:p>
            <a:pPr lvl="1"/>
            <a:r>
              <a:rPr lang="en-US"/>
              <a:t>Tab to Time then tab to Agenda item</a:t>
            </a:r>
          </a:p>
          <a:p>
            <a:pPr lvl="2"/>
            <a:r>
              <a:rPr lang="en-US"/>
              <a:t>Speaker name and topic</a:t>
            </a:r>
          </a:p>
          <a:p>
            <a:pPr lvl="3"/>
            <a:r>
              <a:rPr lang="en-US"/>
              <a:t>Additional information</a:t>
            </a:r>
          </a:p>
        </p:txBody>
      </p:sp>
      <p:sp>
        <p:nvSpPr>
          <p:cNvPr id="7" name="Text Placeholder 19">
            <a:extLst>
              <a:ext uri="{FF2B5EF4-FFF2-40B4-BE49-F238E27FC236}">
                <a16:creationId xmlns:a16="http://schemas.microsoft.com/office/drawing/2014/main" id="{99D62640-4C2F-4EEE-8702-E19D55A9718A}"/>
              </a:ext>
            </a:extLst>
          </p:cNvPr>
          <p:cNvSpPr>
            <a:spLocks noGrp="1"/>
          </p:cNvSpPr>
          <p:nvPr>
            <p:ph type="body" sz="quarter" idx="11" hasCustomPrompt="1"/>
          </p:nvPr>
        </p:nvSpPr>
        <p:spPr>
          <a:xfrm>
            <a:off x="4719818" y="1784350"/>
            <a:ext cx="3108960" cy="3614737"/>
          </a:xfrm>
          <a:prstGeom prst="rect">
            <a:avLst/>
          </a:prstGeom>
        </p:spPr>
        <p:txBody>
          <a:bodyPr/>
          <a:lstStyle>
            <a:lvl1pPr>
              <a:spcAft>
                <a:spcPts val="1800"/>
              </a:spcAft>
              <a:defRPr sz="2000" b="1">
                <a:solidFill>
                  <a:schemeClr val="tx2"/>
                </a:solidFill>
                <a:latin typeface="+mn-lt"/>
              </a:defRPr>
            </a:lvl1pPr>
            <a:lvl2pPr marL="0" indent="0">
              <a:spcBef>
                <a:spcPts val="0"/>
              </a:spcBef>
              <a:spcAft>
                <a:spcPts val="300"/>
              </a:spcAft>
              <a:buNone/>
              <a:tabLst>
                <a:tab pos="568325" algn="r"/>
                <a:tab pos="1028700" algn="l"/>
              </a:tabLst>
              <a:defRPr sz="1400" b="1">
                <a:solidFill>
                  <a:schemeClr val="tx2"/>
                </a:solidFill>
                <a:latin typeface="+mn-lt"/>
              </a:defRPr>
            </a:lvl2pPr>
            <a:lvl3pPr marL="1028700" indent="0">
              <a:spcBef>
                <a:spcPts val="0"/>
              </a:spcBef>
              <a:spcAft>
                <a:spcPts val="1800"/>
              </a:spcAft>
              <a:buNone/>
              <a:defRPr sz="1400">
                <a:solidFill>
                  <a:schemeClr val="tx2"/>
                </a:solidFill>
                <a:latin typeface="+mn-lt"/>
              </a:defRPr>
            </a:lvl3pPr>
            <a:lvl4pPr marL="0" indent="0">
              <a:spcBef>
                <a:spcPts val="0"/>
              </a:spcBef>
              <a:spcAft>
                <a:spcPts val="900"/>
              </a:spcAft>
              <a:buNone/>
              <a:defRPr sz="1400" i="1">
                <a:solidFill>
                  <a:schemeClr val="tx2"/>
                </a:solidFill>
                <a:latin typeface="+mn-lt"/>
              </a:defRPr>
            </a:lvl4pPr>
            <a:lvl5pPr marL="0" indent="0">
              <a:spcBef>
                <a:spcPts val="0"/>
              </a:spcBef>
              <a:spcAft>
                <a:spcPts val="900"/>
              </a:spcAft>
              <a:buFont typeface="Arial" panose="020B0604020202020204" pitchFamily="34" charset="0"/>
              <a:buNone/>
              <a:defRPr sz="1400">
                <a:solidFill>
                  <a:schemeClr val="tx2"/>
                </a:solidFill>
                <a:latin typeface="+mn-lt"/>
              </a:defRPr>
            </a:lvl5pPr>
          </a:lstStyle>
          <a:p>
            <a:pPr lvl="0"/>
            <a:r>
              <a:rPr lang="en-US"/>
              <a:t>Click to edit header</a:t>
            </a:r>
          </a:p>
          <a:p>
            <a:pPr lvl="1"/>
            <a:r>
              <a:rPr lang="en-US"/>
              <a:t>Tab to Time then tab to Agenda item</a:t>
            </a:r>
          </a:p>
          <a:p>
            <a:pPr lvl="2"/>
            <a:r>
              <a:rPr lang="en-US"/>
              <a:t>Speaker name and topic</a:t>
            </a:r>
          </a:p>
          <a:p>
            <a:pPr lvl="3"/>
            <a:r>
              <a:rPr lang="en-US"/>
              <a:t>Additional information</a:t>
            </a:r>
          </a:p>
        </p:txBody>
      </p:sp>
    </p:spTree>
    <p:extLst>
      <p:ext uri="{BB962C8B-B14F-4D97-AF65-F5344CB8AC3E}">
        <p14:creationId xmlns:p14="http://schemas.microsoft.com/office/powerpoint/2010/main" val="353476519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ivider viole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D20D3DB-63F4-412F-96CC-3E84E34BE0CE}"/>
              </a:ext>
            </a:extLst>
          </p:cNvPr>
          <p:cNvSpPr/>
          <p:nvPr userDrawn="1"/>
        </p:nvSpPr>
        <p:spPr>
          <a:xfrm>
            <a:off x="0" y="0"/>
            <a:ext cx="9144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4" name="Title 1">
            <a:extLst>
              <a:ext uri="{FF2B5EF4-FFF2-40B4-BE49-F238E27FC236}">
                <a16:creationId xmlns:a16="http://schemas.microsoft.com/office/drawing/2014/main" id="{B3284C44-CBEF-4F9A-AC72-8990858B0EF0}"/>
              </a:ext>
            </a:extLst>
          </p:cNvPr>
          <p:cNvSpPr>
            <a:spLocks noGrp="1"/>
          </p:cNvSpPr>
          <p:nvPr>
            <p:ph type="title" hasCustomPrompt="1"/>
          </p:nvPr>
        </p:nvSpPr>
        <p:spPr>
          <a:xfrm>
            <a:off x="1828800" y="3022967"/>
            <a:ext cx="5486400" cy="812066"/>
          </a:xfrm>
        </p:spPr>
        <p:txBody>
          <a:bodyPr rIns="0" anchor="ctr"/>
          <a:lstStyle>
            <a:lvl1pPr algn="ctr">
              <a:defRPr sz="3200">
                <a:solidFill>
                  <a:schemeClr val="bg1"/>
                </a:solidFill>
                <a:latin typeface="+mn-lt"/>
              </a:defRPr>
            </a:lvl1pPr>
          </a:lstStyle>
          <a:p>
            <a:r>
              <a:rPr lang="en-US"/>
              <a:t>Click to edit title for divider</a:t>
            </a:r>
          </a:p>
        </p:txBody>
      </p:sp>
    </p:spTree>
    <p:extLst>
      <p:ext uri="{BB962C8B-B14F-4D97-AF65-F5344CB8AC3E}">
        <p14:creationId xmlns:p14="http://schemas.microsoft.com/office/powerpoint/2010/main" val="67558817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Divider gray">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D20D3DB-63F4-412F-96CC-3E84E34BE0CE}"/>
              </a:ext>
            </a:extLst>
          </p:cNvPr>
          <p:cNvSpPr/>
          <p:nvPr userDrawn="1"/>
        </p:nvSpPr>
        <p:spPr>
          <a:xfrm>
            <a:off x="0" y="0"/>
            <a:ext cx="9144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4" name="Title 1">
            <a:extLst>
              <a:ext uri="{FF2B5EF4-FFF2-40B4-BE49-F238E27FC236}">
                <a16:creationId xmlns:a16="http://schemas.microsoft.com/office/drawing/2014/main" id="{B3284C44-CBEF-4F9A-AC72-8990858B0EF0}"/>
              </a:ext>
            </a:extLst>
          </p:cNvPr>
          <p:cNvSpPr>
            <a:spLocks noGrp="1"/>
          </p:cNvSpPr>
          <p:nvPr>
            <p:ph type="title" hasCustomPrompt="1"/>
          </p:nvPr>
        </p:nvSpPr>
        <p:spPr>
          <a:xfrm>
            <a:off x="1828800" y="3022967"/>
            <a:ext cx="5486400" cy="812066"/>
          </a:xfrm>
        </p:spPr>
        <p:txBody>
          <a:bodyPr rIns="0" anchor="ctr"/>
          <a:lstStyle>
            <a:lvl1pPr algn="ctr">
              <a:defRPr sz="3200">
                <a:solidFill>
                  <a:schemeClr val="bg1"/>
                </a:solidFill>
                <a:latin typeface="+mn-lt"/>
              </a:defRPr>
            </a:lvl1pPr>
          </a:lstStyle>
          <a:p>
            <a:r>
              <a:rPr lang="en-US"/>
              <a:t>Click to edit title for divider</a:t>
            </a:r>
          </a:p>
        </p:txBody>
      </p:sp>
    </p:spTree>
    <p:extLst>
      <p:ext uri="{BB962C8B-B14F-4D97-AF65-F5344CB8AC3E}">
        <p14:creationId xmlns:p14="http://schemas.microsoft.com/office/powerpoint/2010/main" val="301411378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Divider whit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D20D3DB-63F4-412F-96CC-3E84E34BE0CE}"/>
              </a:ext>
            </a:extLst>
          </p:cNvPr>
          <p:cNvSpPr/>
          <p:nvPr userDrawn="1"/>
        </p:nvSpPr>
        <p:spPr>
          <a:xfrm>
            <a:off x="0" y="6257926"/>
            <a:ext cx="9144000" cy="6000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4" name="Title 1">
            <a:extLst>
              <a:ext uri="{FF2B5EF4-FFF2-40B4-BE49-F238E27FC236}">
                <a16:creationId xmlns:a16="http://schemas.microsoft.com/office/drawing/2014/main" id="{B3284C44-CBEF-4F9A-AC72-8990858B0EF0}"/>
              </a:ext>
            </a:extLst>
          </p:cNvPr>
          <p:cNvSpPr>
            <a:spLocks noGrp="1"/>
          </p:cNvSpPr>
          <p:nvPr>
            <p:ph type="title" hasCustomPrompt="1"/>
          </p:nvPr>
        </p:nvSpPr>
        <p:spPr>
          <a:xfrm>
            <a:off x="1828800" y="3022967"/>
            <a:ext cx="5486400" cy="812066"/>
          </a:xfrm>
        </p:spPr>
        <p:txBody>
          <a:bodyPr rIns="0" anchor="ctr"/>
          <a:lstStyle>
            <a:lvl1pPr algn="ctr">
              <a:defRPr sz="3200">
                <a:solidFill>
                  <a:schemeClr val="accent2"/>
                </a:solidFill>
                <a:latin typeface="+mn-lt"/>
              </a:defRPr>
            </a:lvl1pPr>
          </a:lstStyle>
          <a:p>
            <a:r>
              <a:rPr lang="en-US"/>
              <a:t>Click to edit title for divider</a:t>
            </a:r>
          </a:p>
        </p:txBody>
      </p:sp>
    </p:spTree>
    <p:extLst>
      <p:ext uri="{BB962C8B-B14F-4D97-AF65-F5344CB8AC3E}">
        <p14:creationId xmlns:p14="http://schemas.microsoft.com/office/powerpoint/2010/main" val="398461582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without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US"/>
              <a:t>Click to add title for one column layout</a:t>
            </a:r>
          </a:p>
        </p:txBody>
      </p:sp>
      <p:sp>
        <p:nvSpPr>
          <p:cNvPr id="3" name="Content Placeholder 2"/>
          <p:cNvSpPr>
            <a:spLocks noGrp="1"/>
          </p:cNvSpPr>
          <p:nvPr>
            <p:ph idx="1" hasCustomPrompt="1"/>
          </p:nvPr>
        </p:nvSpPr>
        <p:spPr bwMode="gray">
          <a:xfrm>
            <a:off x="418447" y="1770063"/>
            <a:ext cx="7249838" cy="3977640"/>
          </a:xfrm>
        </p:spPr>
        <p:txBody>
          <a:bodyPr/>
          <a:lstStyle>
            <a:lvl1pPr>
              <a:defRPr cap="none" baseline="0">
                <a:solidFill>
                  <a:schemeClr val="tx2"/>
                </a:solidFill>
              </a:defRPr>
            </a:lvl1pPr>
            <a:lvl2pPr>
              <a:defRPr>
                <a:solidFill>
                  <a:schemeClr val="tx2"/>
                </a:solidFill>
              </a:defRPr>
            </a:lvl2pPr>
            <a:lvl3pPr>
              <a:defRPr baseline="0">
                <a:solidFill>
                  <a:schemeClr val="tx2"/>
                </a:solidFill>
              </a:defRPr>
            </a:lvl3pPr>
            <a:lvl4pPr>
              <a:defRPr>
                <a:solidFill>
                  <a:schemeClr val="tx2"/>
                </a:solidFill>
              </a:defRPr>
            </a:lvl4pPr>
            <a:lvl5pPr>
              <a:defRPr baseline="0">
                <a:solidFill>
                  <a:schemeClr val="tx2"/>
                </a:solidFill>
              </a:defRPr>
            </a:lvl5pPr>
            <a:lvl6pPr>
              <a:defRPr/>
            </a:lvl6pPr>
            <a:lvl7pPr>
              <a:defRPr/>
            </a:lvl7pPr>
            <a:lvl8pPr>
              <a:defRPr/>
            </a:lvl8pPr>
            <a:lvl9pPr>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Tree>
    <p:extLst>
      <p:ext uri="{BB962C8B-B14F-4D97-AF65-F5344CB8AC3E}">
        <p14:creationId xmlns:p14="http://schemas.microsoft.com/office/powerpoint/2010/main" val="218008408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530351"/>
            <a:ext cx="7250794" cy="713232"/>
          </a:xfrm>
        </p:spPr>
        <p:txBody>
          <a:bodyPr/>
          <a:lstStyle>
            <a:lvl1pPr>
              <a:defRPr>
                <a:solidFill>
                  <a:schemeClr val="tx2"/>
                </a:solidFill>
              </a:defRPr>
            </a:lvl1pPr>
          </a:lstStyle>
          <a:p>
            <a:r>
              <a:rPr lang="en-US"/>
              <a:t>Click to add title for one column layout</a:t>
            </a:r>
          </a:p>
        </p:txBody>
      </p:sp>
      <p:sp>
        <p:nvSpPr>
          <p:cNvPr id="3" name="Content Placeholder 2"/>
          <p:cNvSpPr>
            <a:spLocks noGrp="1"/>
          </p:cNvSpPr>
          <p:nvPr>
            <p:ph idx="1" hasCustomPrompt="1"/>
          </p:nvPr>
        </p:nvSpPr>
        <p:spPr bwMode="gray">
          <a:xfrm>
            <a:off x="418447" y="1770063"/>
            <a:ext cx="7258892" cy="3977640"/>
          </a:xfrm>
        </p:spPr>
        <p:txBody>
          <a:bodyPr/>
          <a:lstStyle>
            <a:lvl1pPr>
              <a:buClr>
                <a:schemeClr val="tx1"/>
              </a:buClr>
              <a:defRPr sz="1800" b="1" cap="none" baseline="0">
                <a:solidFill>
                  <a:schemeClr val="tx2"/>
                </a:solidFill>
              </a:defRPr>
            </a:lvl1pPr>
            <a:lvl2pPr marL="0" indent="0">
              <a:buClr>
                <a:schemeClr val="tx1"/>
              </a:buClr>
              <a:buNone/>
              <a:defRPr baseline="0">
                <a:solidFill>
                  <a:schemeClr val="tx2"/>
                </a:solidFill>
              </a:defRPr>
            </a:lvl2pPr>
            <a:lvl3pPr marL="171450" indent="-171450">
              <a:spcBef>
                <a:spcPts val="1200"/>
              </a:spcBef>
              <a:buClr>
                <a:schemeClr val="tx1"/>
              </a:buClr>
              <a:buFont typeface="Arial" panose="020B0604020202020204" pitchFamily="34" charset="0"/>
              <a:buChar char="•"/>
              <a:defRPr sz="1400" baseline="0">
                <a:solidFill>
                  <a:schemeClr val="tx2"/>
                </a:solidFill>
              </a:defRPr>
            </a:lvl3pPr>
            <a:lvl4pPr marL="342900" indent="-171450">
              <a:buClr>
                <a:schemeClr val="tx1"/>
              </a:buClr>
              <a:buFont typeface="Arial" panose="020B0604020202020204" pitchFamily="34" charset="0"/>
              <a:buChar char="–"/>
              <a:defRPr baseline="0">
                <a:solidFill>
                  <a:schemeClr val="tx2"/>
                </a:solidFill>
              </a:defRPr>
            </a:lvl4pPr>
            <a:lvl5pPr marL="515938" indent="-173038">
              <a:buClr>
                <a:schemeClr val="tx1"/>
              </a:buClr>
              <a:buFont typeface="Arial" panose="020B0604020202020204" pitchFamily="34" charset="0"/>
              <a:buChar char="•"/>
              <a:defRPr>
                <a:solidFill>
                  <a:schemeClr val="tx2"/>
                </a:solidFill>
              </a:defRPr>
            </a:lvl5pPr>
            <a:lvl6pPr marL="742950" indent="-171450">
              <a:buClr>
                <a:schemeClr val="tx1"/>
              </a:buClr>
              <a:buFont typeface="Arial" panose="020B0604020202020204" pitchFamily="34" charset="0"/>
              <a:buChar char="–"/>
              <a:defRPr baseline="0">
                <a:solidFill>
                  <a:schemeClr val="tx2"/>
                </a:solidFill>
              </a:defRPr>
            </a:lvl6pPr>
            <a:lvl7pPr marL="914400" indent="-165100">
              <a:buFont typeface="Arial" panose="020B0604020202020204" pitchFamily="34" charset="0"/>
              <a:buChar char="•"/>
              <a:defRPr/>
            </a:lvl7pPr>
            <a:lvl8pPr marL="1092200" indent="-177800">
              <a:buFont typeface="Arial" panose="020B0604020202020204" pitchFamily="34" charset="0"/>
              <a:buChar char="–"/>
              <a:defRPr/>
            </a:lvl8pPr>
            <a:lvl9pPr marL="1257300" indent="-165100">
              <a:buFont typeface="Arial" panose="020B0604020202020204" pitchFamily="34" charset="0"/>
              <a:buChar char="•"/>
              <a:defRPr baseline="0"/>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Tree>
    <p:extLst>
      <p:ext uri="{BB962C8B-B14F-4D97-AF65-F5344CB8AC3E}">
        <p14:creationId xmlns:p14="http://schemas.microsoft.com/office/powerpoint/2010/main" val="380844708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530351"/>
            <a:ext cx="7250794" cy="713232"/>
          </a:xfrm>
        </p:spPr>
        <p:txBody>
          <a:bodyPr/>
          <a:lstStyle>
            <a:lvl1pPr>
              <a:defRPr>
                <a:solidFill>
                  <a:schemeClr val="tx2"/>
                </a:solidFill>
              </a:defRPr>
            </a:lvl1pPr>
          </a:lstStyle>
          <a:p>
            <a:r>
              <a:rPr lang="en-US"/>
              <a:t>Click to add title for two column layout</a:t>
            </a:r>
          </a:p>
        </p:txBody>
      </p:sp>
      <p:sp>
        <p:nvSpPr>
          <p:cNvPr id="3" name="Content Placeholder 2"/>
          <p:cNvSpPr>
            <a:spLocks noGrp="1"/>
          </p:cNvSpPr>
          <p:nvPr>
            <p:ph sz="half" idx="1" hasCustomPrompt="1"/>
          </p:nvPr>
        </p:nvSpPr>
        <p:spPr bwMode="gray">
          <a:xfrm>
            <a:off x="418447" y="1770063"/>
            <a:ext cx="3928859" cy="3978889"/>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baseline="0" dirty="0" smtClean="0">
                <a:solidFill>
                  <a:schemeClr val="tx2"/>
                </a:solidFill>
              </a:defRPr>
            </a:lvl2pPr>
            <a:lvl3pPr marL="171450" indent="-171450">
              <a:spcBef>
                <a:spcPts val="1200"/>
              </a:spcBef>
              <a:buClr>
                <a:schemeClr val="tx1"/>
              </a:buClr>
              <a:buFont typeface="Arial" panose="020B0604020202020204" pitchFamily="34" charset="0"/>
              <a:buChar char="•"/>
              <a:defRPr lang="en-US" sz="1400" baseline="0" dirty="0" smtClean="0">
                <a:solidFill>
                  <a:schemeClr val="tx2"/>
                </a:solidFill>
              </a:defRPr>
            </a:lvl3pPr>
            <a:lvl4pPr marL="342900" indent="-171450">
              <a:buClr>
                <a:schemeClr val="tx1"/>
              </a:buClr>
              <a:buFont typeface="Arial" panose="020B0604020202020204" pitchFamily="34" charset="0"/>
              <a:buChar char="–"/>
              <a:defRPr lang="en-US" baseline="0" dirty="0" smtClean="0">
                <a:solidFill>
                  <a:schemeClr val="tx2"/>
                </a:solidFill>
              </a:defRPr>
            </a:lvl4pPr>
            <a:lvl5pPr marL="514350" indent="-171450">
              <a:buClr>
                <a:schemeClr val="tx1"/>
              </a:buClr>
              <a:buFont typeface="Arial" panose="020B0604020202020204" pitchFamily="34" charset="0"/>
              <a:buChar char="•"/>
              <a:defRPr lang="en-US" dirty="0">
                <a:solidFill>
                  <a:schemeClr val="tx2"/>
                </a:solidFill>
              </a:defRPr>
            </a:lvl5pPr>
            <a:lvl6pPr marL="685800" indent="-171450">
              <a:buClr>
                <a:schemeClr val="tx1"/>
              </a:buClr>
              <a:buFont typeface="Arial" panose="020B0604020202020204" pitchFamily="34" charset="0"/>
              <a:buChar char="–"/>
              <a:defRPr baseline="0">
                <a:solidFill>
                  <a:schemeClr val="tx2"/>
                </a:solidFill>
              </a:defRPr>
            </a:lvl6pPr>
            <a:lvl7pPr marL="860425" indent="-173038">
              <a:buFont typeface="Arial" panose="020B0604020202020204" pitchFamily="34" charset="0"/>
              <a:buChar char="•"/>
              <a:defRPr/>
            </a:lvl7pPr>
            <a:lvl8pPr marL="1031875" indent="-171450">
              <a:buFont typeface="Arial" panose="020B0604020202020204" pitchFamily="34" charset="0"/>
              <a:buChar char="–"/>
              <a:defRPr/>
            </a:lvl8pPr>
            <a:lvl9pPr marL="1203325" indent="-171450">
              <a:buFont typeface="Arial" panose="020B0604020202020204" pitchFamily="34" charset="0"/>
              <a:buChar char="•"/>
              <a:defRPr baseline="0"/>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
        <p:nvSpPr>
          <p:cNvPr id="5" name="Content Placeholder 2"/>
          <p:cNvSpPr>
            <a:spLocks noGrp="1"/>
          </p:cNvSpPr>
          <p:nvPr>
            <p:ph sz="half" idx="10" hasCustomPrompt="1"/>
          </p:nvPr>
        </p:nvSpPr>
        <p:spPr bwMode="gray">
          <a:xfrm>
            <a:off x="4791456" y="1770063"/>
            <a:ext cx="3928859" cy="3978889"/>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baseline="0" dirty="0" smtClean="0">
                <a:solidFill>
                  <a:schemeClr val="tx2"/>
                </a:solidFill>
              </a:defRPr>
            </a:lvl2pPr>
            <a:lvl3pPr marL="171450" indent="-171450">
              <a:spcBef>
                <a:spcPts val="1200"/>
              </a:spcBef>
              <a:buClr>
                <a:schemeClr val="tx1"/>
              </a:buClr>
              <a:buFont typeface="Arial" panose="020B0604020202020204" pitchFamily="34" charset="0"/>
              <a:buChar char="•"/>
              <a:defRPr lang="en-US" sz="1400" baseline="0" dirty="0" smtClean="0">
                <a:solidFill>
                  <a:schemeClr val="tx2"/>
                </a:solidFill>
              </a:defRPr>
            </a:lvl3pPr>
            <a:lvl4pPr marL="342900" indent="-171450">
              <a:buClr>
                <a:schemeClr val="tx1"/>
              </a:buClr>
              <a:buFont typeface="Arial" panose="020B0604020202020204" pitchFamily="34" charset="0"/>
              <a:buChar char="–"/>
              <a:defRPr lang="en-US" baseline="0" dirty="0" smtClean="0">
                <a:solidFill>
                  <a:schemeClr val="tx2"/>
                </a:solidFill>
              </a:defRPr>
            </a:lvl4pPr>
            <a:lvl5pPr marL="514350" indent="-171450">
              <a:buClr>
                <a:schemeClr val="tx1"/>
              </a:buClr>
              <a:buFont typeface="Arial" panose="020B0604020202020204" pitchFamily="34" charset="0"/>
              <a:buChar char="•"/>
              <a:defRPr lang="en-US" dirty="0">
                <a:solidFill>
                  <a:schemeClr val="tx2"/>
                </a:solidFill>
              </a:defRPr>
            </a:lvl5pPr>
            <a:lvl6pPr marL="685800" indent="-171450">
              <a:buClr>
                <a:schemeClr val="tx1"/>
              </a:buClr>
              <a:buFont typeface="Arial" panose="020B0604020202020204" pitchFamily="34" charset="0"/>
              <a:buChar char="–"/>
              <a:defRPr baseline="0">
                <a:solidFill>
                  <a:schemeClr val="tx2"/>
                </a:solidFill>
              </a:defRPr>
            </a:lvl6pPr>
            <a:lvl7pPr marL="860425" indent="-173038">
              <a:buFont typeface="Arial" panose="020B0604020202020204" pitchFamily="34" charset="0"/>
              <a:buChar char="•"/>
              <a:defRPr/>
            </a:lvl7pPr>
            <a:lvl8pPr marL="1031875" indent="-171450">
              <a:buFont typeface="Arial" panose="020B0604020202020204" pitchFamily="34" charset="0"/>
              <a:buChar char="–"/>
              <a:defRPr/>
            </a:lvl8pPr>
            <a:lvl9pPr marL="1203325" indent="-171450">
              <a:buFont typeface="Arial" panose="020B0604020202020204" pitchFamily="34" charset="0"/>
              <a:buChar char="•"/>
              <a:defRPr baseline="0"/>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Tree>
    <p:extLst>
      <p:ext uri="{BB962C8B-B14F-4D97-AF65-F5344CB8AC3E}">
        <p14:creationId xmlns:p14="http://schemas.microsoft.com/office/powerpoint/2010/main" val="1250087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Header |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7500" y="320040"/>
            <a:ext cx="7122992" cy="731520"/>
          </a:xfrm>
        </p:spPr>
        <p:txBody>
          <a:bodyPr anchor="ctr"/>
          <a:lstStyle>
            <a:lvl1pPr>
              <a:defRPr>
                <a:solidFill>
                  <a:srgbClr val="7D3F98"/>
                </a:solidFill>
              </a:defRPr>
            </a:lvl1pPr>
          </a:lstStyle>
          <a:p>
            <a:r>
              <a:rPr lang="en-US"/>
              <a:t>Title</a:t>
            </a:r>
          </a:p>
        </p:txBody>
      </p:sp>
      <p:sp>
        <p:nvSpPr>
          <p:cNvPr id="4" name="Content Placeholder 3"/>
          <p:cNvSpPr>
            <a:spLocks noGrp="1"/>
          </p:cNvSpPr>
          <p:nvPr>
            <p:ph sz="quarter" idx="10" hasCustomPrompt="1"/>
          </p:nvPr>
        </p:nvSpPr>
        <p:spPr>
          <a:xfrm>
            <a:off x="317500" y="1330325"/>
            <a:ext cx="7109171" cy="4846320"/>
          </a:xfrm>
        </p:spPr>
        <p:txBody>
          <a:bodyPr/>
          <a:lstStyle>
            <a:lvl1pPr>
              <a:spcBef>
                <a:spcPts val="1800"/>
              </a:spcBef>
              <a:defRPr sz="1400" b="1" i="0">
                <a:solidFill>
                  <a:schemeClr val="tx2"/>
                </a:solidFill>
                <a:latin typeface="Open Sans" charset="0"/>
                <a:ea typeface="Open Sans" charset="0"/>
                <a:cs typeface="Open Sans" charset="0"/>
              </a:defRPr>
            </a:lvl1pPr>
            <a:lvl2pPr marL="0" indent="0">
              <a:spcBef>
                <a:spcPts val="1200"/>
              </a:spcBef>
              <a:buFontTx/>
              <a:buNone/>
              <a:defRPr sz="1400"/>
            </a:lvl2pPr>
            <a:lvl3pPr marL="150059" indent="-150059">
              <a:spcBef>
                <a:spcPts val="600"/>
              </a:spcBef>
              <a:buFont typeface="Arial"/>
              <a:buChar char="•"/>
              <a:defRPr sz="1400"/>
            </a:lvl3pPr>
            <a:lvl4pPr marL="298927" indent="-150059">
              <a:spcBef>
                <a:spcPts val="300"/>
              </a:spcBef>
              <a:buFont typeface="Lucida Grande"/>
              <a:buChar char="-"/>
              <a:defRPr sz="1400"/>
            </a:lvl4pPr>
            <a:lvl5pPr>
              <a:defRPr sz="1350"/>
            </a:lvl5pPr>
          </a:lstStyle>
          <a:p>
            <a:pPr lvl="0"/>
            <a:r>
              <a:rPr lang="en-US"/>
              <a:t>Header</a:t>
            </a:r>
          </a:p>
          <a:p>
            <a:pPr lvl="1"/>
            <a:r>
              <a:rPr lang="en-US"/>
              <a:t>First-level </a:t>
            </a:r>
          </a:p>
          <a:p>
            <a:pPr lvl="2"/>
            <a:r>
              <a:rPr lang="en-US"/>
              <a:t>Second-level</a:t>
            </a:r>
          </a:p>
          <a:p>
            <a:pPr lvl="3"/>
            <a:r>
              <a:rPr lang="en-US"/>
              <a:t>Third-level</a:t>
            </a:r>
          </a:p>
        </p:txBody>
      </p:sp>
      <p:cxnSp>
        <p:nvCxnSpPr>
          <p:cNvPr id="8" name="Straight Connector 7"/>
          <p:cNvCxnSpPr/>
          <p:nvPr userDrawn="1"/>
        </p:nvCxnSpPr>
        <p:spPr>
          <a:xfrm>
            <a:off x="320040" y="1051560"/>
            <a:ext cx="8501698"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530351"/>
            <a:ext cx="7250794" cy="713232"/>
          </a:xfrm>
        </p:spPr>
        <p:txBody>
          <a:bodyPr/>
          <a:lstStyle>
            <a:lvl1pPr>
              <a:defRPr>
                <a:solidFill>
                  <a:schemeClr val="tx2"/>
                </a:solidFill>
              </a:defRPr>
            </a:lvl1pPr>
          </a:lstStyle>
          <a:p>
            <a:r>
              <a:rPr lang="en-US"/>
              <a:t>Click to add title for three column layout</a:t>
            </a:r>
          </a:p>
        </p:txBody>
      </p:sp>
      <p:sp>
        <p:nvSpPr>
          <p:cNvPr id="3" name="Content Placeholder 2"/>
          <p:cNvSpPr>
            <a:spLocks noGrp="1"/>
          </p:cNvSpPr>
          <p:nvPr>
            <p:ph sz="half" idx="1" hasCustomPrompt="1"/>
          </p:nvPr>
        </p:nvSpPr>
        <p:spPr bwMode="gray">
          <a:xfrm>
            <a:off x="418447" y="1770063"/>
            <a:ext cx="2575564" cy="3988308"/>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marL="860425" indent="-173038">
              <a:buFont typeface="Arial" panose="020B0604020202020204" pitchFamily="34" charset="0"/>
              <a:buChar char="•"/>
              <a:defRPr/>
            </a:lvl7pPr>
            <a:lvl8pPr marL="1085850" indent="-225425">
              <a:buFont typeface="Arial" panose="020B0604020202020204" pitchFamily="34" charset="0"/>
              <a:buChar char="–"/>
              <a:defRPr/>
            </a:lvl8pPr>
            <a:lvl9pPr marL="1203325" indent="-117475">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
        <p:nvSpPr>
          <p:cNvPr id="6" name="Content Placeholder 2"/>
          <p:cNvSpPr>
            <a:spLocks noGrp="1"/>
          </p:cNvSpPr>
          <p:nvPr>
            <p:ph sz="half" idx="10" hasCustomPrompt="1"/>
          </p:nvPr>
        </p:nvSpPr>
        <p:spPr bwMode="gray">
          <a:xfrm>
            <a:off x="3282696" y="1770063"/>
            <a:ext cx="2575564" cy="3988308"/>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marL="860425" indent="-173038">
              <a:buFont typeface="Arial" panose="020B0604020202020204" pitchFamily="34" charset="0"/>
              <a:buChar char="•"/>
              <a:defRPr/>
            </a:lvl7pPr>
            <a:lvl8pPr marL="1085850" indent="-225425">
              <a:buFont typeface="Arial" panose="020B0604020202020204" pitchFamily="34" charset="0"/>
              <a:buChar char="–"/>
              <a:defRPr/>
            </a:lvl8pPr>
            <a:lvl9pPr marL="1203325" indent="-117475">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
        <p:nvSpPr>
          <p:cNvPr id="7" name="Content Placeholder 2"/>
          <p:cNvSpPr>
            <a:spLocks noGrp="1"/>
          </p:cNvSpPr>
          <p:nvPr>
            <p:ph sz="half" idx="11" hasCustomPrompt="1"/>
          </p:nvPr>
        </p:nvSpPr>
        <p:spPr bwMode="gray">
          <a:xfrm>
            <a:off x="6135624" y="1770063"/>
            <a:ext cx="2575564" cy="3988308"/>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marL="860425" indent="-173038">
              <a:buFont typeface="Arial" panose="020B0604020202020204" pitchFamily="34" charset="0"/>
              <a:buChar char="•"/>
              <a:defRPr/>
            </a:lvl7pPr>
            <a:lvl8pPr marL="1085850" indent="-225425">
              <a:buFont typeface="Arial" panose="020B0604020202020204" pitchFamily="34" charset="0"/>
              <a:buChar char="–"/>
              <a:defRPr/>
            </a:lvl8pPr>
            <a:lvl9pPr marL="1203325" indent="-117475">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Tree>
    <p:extLst>
      <p:ext uri="{BB962C8B-B14F-4D97-AF65-F5344CB8AC3E}">
        <p14:creationId xmlns:p14="http://schemas.microsoft.com/office/powerpoint/2010/main" val="173479529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530351"/>
            <a:ext cx="7250794" cy="713232"/>
          </a:xfrm>
        </p:spPr>
        <p:txBody>
          <a:bodyPr/>
          <a:lstStyle>
            <a:lvl1pPr>
              <a:defRPr>
                <a:solidFill>
                  <a:schemeClr val="tx2"/>
                </a:solidFill>
              </a:defRPr>
            </a:lvl1pPr>
          </a:lstStyle>
          <a:p>
            <a:r>
              <a:rPr lang="en-US"/>
              <a:t>Click to add title for four column layout</a:t>
            </a:r>
          </a:p>
        </p:txBody>
      </p:sp>
      <p:sp>
        <p:nvSpPr>
          <p:cNvPr id="3" name="Content Placeholder 2"/>
          <p:cNvSpPr>
            <a:spLocks noGrp="1"/>
          </p:cNvSpPr>
          <p:nvPr>
            <p:ph sz="half" idx="1" hasCustomPrompt="1"/>
          </p:nvPr>
        </p:nvSpPr>
        <p:spPr bwMode="gray">
          <a:xfrm>
            <a:off x="418447" y="1770063"/>
            <a:ext cx="1879581" cy="3977640"/>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marL="860425" indent="-173038">
              <a:buFont typeface="Arial" panose="020B0604020202020204" pitchFamily="34" charset="0"/>
              <a:buChar char="•"/>
              <a:defRPr/>
            </a:lvl7pPr>
            <a:lvl8pPr marL="1031875" indent="-171450">
              <a:buFont typeface="Arial" panose="020B0604020202020204" pitchFamily="34" charset="0"/>
              <a:buChar char="–"/>
              <a:defRPr/>
            </a:lvl8pPr>
            <a:lvl9pPr marL="1203325" indent="-171450">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p:txBody>
      </p:sp>
      <p:sp>
        <p:nvSpPr>
          <p:cNvPr id="7" name="Content Placeholder 2"/>
          <p:cNvSpPr>
            <a:spLocks noGrp="1"/>
          </p:cNvSpPr>
          <p:nvPr>
            <p:ph sz="half" idx="10" hasCustomPrompt="1"/>
          </p:nvPr>
        </p:nvSpPr>
        <p:spPr bwMode="gray">
          <a:xfrm>
            <a:off x="2555821" y="1770063"/>
            <a:ext cx="1879581" cy="3977640"/>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marL="860425" indent="-173038">
              <a:buFont typeface="Arial" panose="020B0604020202020204" pitchFamily="34" charset="0"/>
              <a:buChar char="•"/>
              <a:defRPr/>
            </a:lvl7pPr>
            <a:lvl8pPr marL="1031875" indent="-171450">
              <a:buFont typeface="Arial" panose="020B0604020202020204" pitchFamily="34" charset="0"/>
              <a:buChar char="–"/>
              <a:defRPr/>
            </a:lvl8pPr>
            <a:lvl9pPr marL="1203325" indent="-171450">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p:txBody>
      </p:sp>
      <p:sp>
        <p:nvSpPr>
          <p:cNvPr id="8" name="Content Placeholder 2"/>
          <p:cNvSpPr>
            <a:spLocks noGrp="1"/>
          </p:cNvSpPr>
          <p:nvPr>
            <p:ph sz="half" idx="11" hasCustomPrompt="1"/>
          </p:nvPr>
        </p:nvSpPr>
        <p:spPr bwMode="gray">
          <a:xfrm>
            <a:off x="4693195" y="1770063"/>
            <a:ext cx="1879581" cy="3977640"/>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marL="860425" indent="-173038">
              <a:buFont typeface="Arial" panose="020B0604020202020204" pitchFamily="34" charset="0"/>
              <a:buChar char="•"/>
              <a:defRPr/>
            </a:lvl7pPr>
            <a:lvl8pPr marL="1031875" indent="-171450">
              <a:buFont typeface="Arial" panose="020B0604020202020204" pitchFamily="34" charset="0"/>
              <a:buChar char="–"/>
              <a:defRPr/>
            </a:lvl8pPr>
            <a:lvl9pPr marL="1203325" indent="-171450">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p:txBody>
      </p:sp>
      <p:sp>
        <p:nvSpPr>
          <p:cNvPr id="9" name="Content Placeholder 2"/>
          <p:cNvSpPr>
            <a:spLocks noGrp="1"/>
          </p:cNvSpPr>
          <p:nvPr>
            <p:ph sz="half" idx="12" hasCustomPrompt="1"/>
          </p:nvPr>
        </p:nvSpPr>
        <p:spPr bwMode="gray">
          <a:xfrm>
            <a:off x="6830568" y="1770063"/>
            <a:ext cx="1879581" cy="3977640"/>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marL="860425" indent="-173038">
              <a:buFont typeface="Arial" panose="020B0604020202020204" pitchFamily="34" charset="0"/>
              <a:buChar char="•"/>
              <a:defRPr/>
            </a:lvl7pPr>
            <a:lvl8pPr marL="1031875" indent="-171450">
              <a:buFont typeface="Arial" panose="020B0604020202020204" pitchFamily="34" charset="0"/>
              <a:buChar char="–"/>
              <a:defRPr/>
            </a:lvl8pPr>
            <a:lvl9pPr marL="1203325" indent="-171450">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p:txBody>
      </p:sp>
    </p:spTree>
    <p:extLst>
      <p:ext uri="{BB962C8B-B14F-4D97-AF65-F5344CB8AC3E}">
        <p14:creationId xmlns:p14="http://schemas.microsoft.com/office/powerpoint/2010/main" val="368687584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Five Content Journey with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530351"/>
            <a:ext cx="7937902" cy="713232"/>
          </a:xfrm>
        </p:spPr>
        <p:txBody>
          <a:bodyPr/>
          <a:lstStyle>
            <a:lvl1pPr>
              <a:defRPr baseline="0">
                <a:solidFill>
                  <a:schemeClr val="tx2"/>
                </a:solidFill>
              </a:defRPr>
            </a:lvl1pPr>
          </a:lstStyle>
          <a:p>
            <a:r>
              <a:rPr lang="en-US"/>
              <a:t>Click to add title for five column journey layout</a:t>
            </a:r>
          </a:p>
        </p:txBody>
      </p:sp>
      <p:sp>
        <p:nvSpPr>
          <p:cNvPr id="3" name="Content Placeholder 2"/>
          <p:cNvSpPr>
            <a:spLocks noGrp="1"/>
          </p:cNvSpPr>
          <p:nvPr>
            <p:ph sz="half" idx="1" hasCustomPrompt="1"/>
          </p:nvPr>
        </p:nvSpPr>
        <p:spPr bwMode="gray">
          <a:xfrm>
            <a:off x="796925" y="3505200"/>
            <a:ext cx="1252728" cy="2243752"/>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a:defRPr/>
            </a:lvl7pPr>
            <a:lvl8pPr>
              <a:defRPr/>
            </a:lvl8pPr>
            <a:lvl9pPr>
              <a:defRPr/>
            </a:lvl9pPr>
          </a:lstStyle>
          <a:p>
            <a:pPr lvl="0"/>
            <a:r>
              <a:rPr lang="en-US"/>
              <a:t>Click to add Header</a:t>
            </a:r>
          </a:p>
          <a:p>
            <a:pPr lvl="1"/>
            <a:r>
              <a:rPr lang="en-US"/>
              <a:t>Body text bullet</a:t>
            </a:r>
          </a:p>
          <a:p>
            <a:pPr lvl="2"/>
            <a:r>
              <a:rPr lang="en-US"/>
              <a:t>First-level bullet</a:t>
            </a:r>
          </a:p>
          <a:p>
            <a:pPr lvl="3"/>
            <a:r>
              <a:rPr lang="en-US"/>
              <a:t>Second-level bullet</a:t>
            </a:r>
          </a:p>
        </p:txBody>
      </p:sp>
      <p:sp>
        <p:nvSpPr>
          <p:cNvPr id="14" name="Content Placeholder 2"/>
          <p:cNvSpPr>
            <a:spLocks noGrp="1"/>
          </p:cNvSpPr>
          <p:nvPr>
            <p:ph sz="half" idx="10" hasCustomPrompt="1"/>
          </p:nvPr>
        </p:nvSpPr>
        <p:spPr bwMode="gray">
          <a:xfrm>
            <a:off x="2369344" y="3505200"/>
            <a:ext cx="1252728" cy="2243752"/>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a:defRPr/>
            </a:lvl7pPr>
            <a:lvl8pPr>
              <a:defRPr/>
            </a:lvl8pPr>
            <a:lvl9pPr>
              <a:defRPr/>
            </a:lvl9pPr>
          </a:lstStyle>
          <a:p>
            <a:pPr lvl="0"/>
            <a:r>
              <a:rPr lang="en-US"/>
              <a:t>Click to add Header</a:t>
            </a:r>
          </a:p>
          <a:p>
            <a:pPr lvl="1"/>
            <a:r>
              <a:rPr lang="en-US"/>
              <a:t>Body text bullet</a:t>
            </a:r>
          </a:p>
          <a:p>
            <a:pPr lvl="2"/>
            <a:r>
              <a:rPr lang="en-US"/>
              <a:t>First-level bullet</a:t>
            </a:r>
          </a:p>
          <a:p>
            <a:pPr lvl="3"/>
            <a:r>
              <a:rPr lang="en-US"/>
              <a:t>Second-level bullet</a:t>
            </a:r>
          </a:p>
        </p:txBody>
      </p:sp>
      <p:sp>
        <p:nvSpPr>
          <p:cNvPr id="15" name="Content Placeholder 2"/>
          <p:cNvSpPr>
            <a:spLocks noGrp="1"/>
          </p:cNvSpPr>
          <p:nvPr>
            <p:ph sz="half" idx="11" hasCustomPrompt="1"/>
          </p:nvPr>
        </p:nvSpPr>
        <p:spPr bwMode="gray">
          <a:xfrm>
            <a:off x="3941763" y="3505200"/>
            <a:ext cx="1252728" cy="2243752"/>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a:defRPr/>
            </a:lvl7pPr>
            <a:lvl8pPr>
              <a:defRPr/>
            </a:lvl8pPr>
            <a:lvl9pPr>
              <a:defRPr/>
            </a:lvl9pPr>
          </a:lstStyle>
          <a:p>
            <a:pPr lvl="0"/>
            <a:r>
              <a:rPr lang="en-US"/>
              <a:t>Click to add Header</a:t>
            </a:r>
          </a:p>
          <a:p>
            <a:pPr lvl="1"/>
            <a:r>
              <a:rPr lang="en-US"/>
              <a:t>Body text bullet</a:t>
            </a:r>
          </a:p>
          <a:p>
            <a:pPr lvl="2"/>
            <a:r>
              <a:rPr lang="en-US"/>
              <a:t>First-level bullet</a:t>
            </a:r>
          </a:p>
          <a:p>
            <a:pPr lvl="3"/>
            <a:r>
              <a:rPr lang="en-US"/>
              <a:t>Second-level bullet</a:t>
            </a:r>
          </a:p>
        </p:txBody>
      </p:sp>
      <p:sp>
        <p:nvSpPr>
          <p:cNvPr id="16" name="Content Placeholder 2"/>
          <p:cNvSpPr>
            <a:spLocks noGrp="1"/>
          </p:cNvSpPr>
          <p:nvPr>
            <p:ph sz="half" idx="12" hasCustomPrompt="1"/>
          </p:nvPr>
        </p:nvSpPr>
        <p:spPr bwMode="gray">
          <a:xfrm>
            <a:off x="5514182" y="3505200"/>
            <a:ext cx="1252728" cy="2243752"/>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a:defRPr/>
            </a:lvl7pPr>
            <a:lvl8pPr>
              <a:defRPr/>
            </a:lvl8pPr>
            <a:lvl9pPr>
              <a:defRPr/>
            </a:lvl9pPr>
          </a:lstStyle>
          <a:p>
            <a:pPr lvl="0"/>
            <a:r>
              <a:rPr lang="en-US"/>
              <a:t>Click to add Header</a:t>
            </a:r>
          </a:p>
          <a:p>
            <a:pPr lvl="1"/>
            <a:r>
              <a:rPr lang="en-US"/>
              <a:t>Body text bullet</a:t>
            </a:r>
          </a:p>
          <a:p>
            <a:pPr lvl="2"/>
            <a:r>
              <a:rPr lang="en-US"/>
              <a:t>First-level bullet</a:t>
            </a:r>
          </a:p>
          <a:p>
            <a:pPr lvl="3"/>
            <a:r>
              <a:rPr lang="en-US"/>
              <a:t>Second-level bullet</a:t>
            </a:r>
          </a:p>
        </p:txBody>
      </p:sp>
      <p:sp>
        <p:nvSpPr>
          <p:cNvPr id="17" name="Content Placeholder 2"/>
          <p:cNvSpPr>
            <a:spLocks noGrp="1"/>
          </p:cNvSpPr>
          <p:nvPr>
            <p:ph sz="half" idx="13" hasCustomPrompt="1"/>
          </p:nvPr>
        </p:nvSpPr>
        <p:spPr bwMode="gray">
          <a:xfrm>
            <a:off x="7086600" y="3505200"/>
            <a:ext cx="1252728" cy="2243752"/>
          </a:xfrm>
        </p:spPr>
        <p:txBody>
          <a:bodyPr vert="horz" lIns="0" tIns="0" rIns="0" bIns="0" rtlCol="0">
            <a:noAutofit/>
          </a:bodyPr>
          <a:lstStyle>
            <a:lvl1pPr>
              <a:buClr>
                <a:schemeClr val="tx1"/>
              </a:buClr>
              <a:defRPr lang="en-US" sz="1800" b="1" cap="none" baseline="0" dirty="0" smtClean="0">
                <a:solidFill>
                  <a:schemeClr val="tx2"/>
                </a:solidFill>
              </a:defRPr>
            </a:lvl1pPr>
            <a:lvl2pPr marL="0" indent="0">
              <a:buClr>
                <a:schemeClr val="tx1"/>
              </a:buClr>
              <a:buNone/>
              <a:defRPr lang="en-US" dirty="0" smtClean="0">
                <a:solidFill>
                  <a:schemeClr val="tx2"/>
                </a:solidFill>
              </a:defRPr>
            </a:lvl2pPr>
            <a:lvl3pPr marL="174625" indent="-174625">
              <a:spcBef>
                <a:spcPts val="1200"/>
              </a:spcBef>
              <a:buClr>
                <a:schemeClr val="tx1"/>
              </a:buClr>
              <a:buFont typeface="Arial" panose="020B0604020202020204" pitchFamily="34" charset="0"/>
              <a:buChar char="•"/>
              <a:defRPr lang="en-US" sz="1400" dirty="0" smtClean="0">
                <a:solidFill>
                  <a:schemeClr val="tx2"/>
                </a:solidFill>
              </a:defRPr>
            </a:lvl3pPr>
            <a:lvl4pPr marL="347663" indent="-173038">
              <a:buClr>
                <a:schemeClr val="tx1"/>
              </a:buClr>
              <a:buFont typeface="Arial" panose="020B0604020202020204" pitchFamily="34" charset="0"/>
              <a:buChar char="–"/>
              <a:defRPr lang="en-US" dirty="0" smtClean="0">
                <a:solidFill>
                  <a:schemeClr val="tx2"/>
                </a:solidFill>
              </a:defRPr>
            </a:lvl4pPr>
            <a:lvl5pPr marL="511175" indent="-163513">
              <a:buClr>
                <a:schemeClr val="tx1"/>
              </a:buClr>
              <a:buFont typeface="Arial" panose="020B0604020202020204" pitchFamily="34" charset="0"/>
              <a:buChar char="•"/>
              <a:defRPr lang="en-US" dirty="0">
                <a:solidFill>
                  <a:schemeClr val="tx2"/>
                </a:solidFill>
              </a:defRPr>
            </a:lvl5pPr>
            <a:lvl6pPr marL="685800" indent="-174625">
              <a:buClr>
                <a:schemeClr val="tx1"/>
              </a:buClr>
              <a:buFont typeface="Arial" panose="020B0604020202020204" pitchFamily="34" charset="0"/>
              <a:buChar char="–"/>
              <a:defRPr>
                <a:solidFill>
                  <a:schemeClr val="tx2"/>
                </a:solidFill>
              </a:defRPr>
            </a:lvl6pPr>
            <a:lvl7pPr>
              <a:defRPr/>
            </a:lvl7pPr>
            <a:lvl8pPr>
              <a:defRPr/>
            </a:lvl8pPr>
            <a:lvl9pPr>
              <a:defRPr/>
            </a:lvl9pPr>
          </a:lstStyle>
          <a:p>
            <a:pPr lvl="0"/>
            <a:r>
              <a:rPr lang="en-US"/>
              <a:t>Click to add Header</a:t>
            </a:r>
          </a:p>
          <a:p>
            <a:pPr lvl="1"/>
            <a:r>
              <a:rPr lang="en-US"/>
              <a:t>Body text bullet</a:t>
            </a:r>
          </a:p>
          <a:p>
            <a:pPr lvl="2"/>
            <a:r>
              <a:rPr lang="en-US"/>
              <a:t>First-level bullet</a:t>
            </a:r>
          </a:p>
          <a:p>
            <a:pPr lvl="3"/>
            <a:r>
              <a:rPr lang="en-US"/>
              <a:t>Second-level bullet</a:t>
            </a:r>
          </a:p>
        </p:txBody>
      </p:sp>
    </p:spTree>
    <p:extLst>
      <p:ext uri="{BB962C8B-B14F-4D97-AF65-F5344CB8AC3E}">
        <p14:creationId xmlns:p14="http://schemas.microsoft.com/office/powerpoint/2010/main" val="126555711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ull page 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tx2"/>
                </a:solidFill>
              </a:defRPr>
            </a:lvl1pPr>
          </a:lstStyle>
          <a:p>
            <a:r>
              <a:rPr lang="en-US"/>
              <a:t>Click to add title for chart layout</a:t>
            </a:r>
          </a:p>
        </p:txBody>
      </p:sp>
      <p:sp>
        <p:nvSpPr>
          <p:cNvPr id="9" name="Content Placeholder 3">
            <a:extLst>
              <a:ext uri="{FF2B5EF4-FFF2-40B4-BE49-F238E27FC236}">
                <a16:creationId xmlns:a16="http://schemas.microsoft.com/office/drawing/2014/main" id="{579139DC-E144-408E-AD8A-E4105642CD13}"/>
              </a:ext>
            </a:extLst>
          </p:cNvPr>
          <p:cNvSpPr>
            <a:spLocks noGrp="1"/>
          </p:cNvSpPr>
          <p:nvPr>
            <p:ph sz="quarter" idx="10"/>
          </p:nvPr>
        </p:nvSpPr>
        <p:spPr>
          <a:xfrm>
            <a:off x="1177526" y="1752601"/>
            <a:ext cx="6788949" cy="2975735"/>
          </a:xfrm>
        </p:spPr>
        <p:txBody>
          <a:bodyPr/>
          <a:lstStyle>
            <a:lvl1pPr>
              <a:defRPr>
                <a:solidFill>
                  <a:schemeClr val="tx2"/>
                </a:solidFill>
              </a:defRPr>
            </a:lvl1pPr>
          </a:lstStyle>
          <a:p>
            <a:pPr lvl="0"/>
            <a:endParaRPr lang="en-US"/>
          </a:p>
        </p:txBody>
      </p:sp>
    </p:spTree>
    <p:extLst>
      <p:ext uri="{BB962C8B-B14F-4D97-AF65-F5344CB8AC3E}">
        <p14:creationId xmlns:p14="http://schemas.microsoft.com/office/powerpoint/2010/main" val="28854044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Chart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tx2"/>
                </a:solidFill>
              </a:defRPr>
            </a:lvl1pPr>
          </a:lstStyle>
          <a:p>
            <a:r>
              <a:rPr lang="en-US"/>
              <a:t>Click to add title for chart with text layout</a:t>
            </a:r>
          </a:p>
        </p:txBody>
      </p:sp>
      <p:sp>
        <p:nvSpPr>
          <p:cNvPr id="7" name="Content Placeholder 3">
            <a:extLst>
              <a:ext uri="{FF2B5EF4-FFF2-40B4-BE49-F238E27FC236}">
                <a16:creationId xmlns:a16="http://schemas.microsoft.com/office/drawing/2014/main" id="{579139DC-E144-408E-AD8A-E4105642CD13}"/>
              </a:ext>
            </a:extLst>
          </p:cNvPr>
          <p:cNvSpPr>
            <a:spLocks noGrp="1"/>
          </p:cNvSpPr>
          <p:nvPr>
            <p:ph sz="quarter" idx="10"/>
          </p:nvPr>
        </p:nvSpPr>
        <p:spPr>
          <a:xfrm>
            <a:off x="3335740" y="1764792"/>
            <a:ext cx="5380715" cy="2975735"/>
          </a:xfrm>
        </p:spPr>
        <p:txBody>
          <a:bodyPr>
            <a:noAutofit/>
          </a:bodyPr>
          <a:lstStyle>
            <a:lvl1pPr>
              <a:defRPr>
                <a:solidFill>
                  <a:schemeClr val="tx2"/>
                </a:solidFill>
              </a:defRPr>
            </a:lvl1pPr>
          </a:lstStyle>
          <a:p>
            <a:pPr lvl="0"/>
            <a:endParaRPr lang="en-US"/>
          </a:p>
        </p:txBody>
      </p:sp>
      <p:sp>
        <p:nvSpPr>
          <p:cNvPr id="13" name="Content Placeholder 2"/>
          <p:cNvSpPr>
            <a:spLocks noGrp="1"/>
          </p:cNvSpPr>
          <p:nvPr>
            <p:ph idx="1" hasCustomPrompt="1"/>
          </p:nvPr>
        </p:nvSpPr>
        <p:spPr bwMode="gray">
          <a:xfrm>
            <a:off x="418446" y="1767531"/>
            <a:ext cx="2579280" cy="2971800"/>
          </a:xfrm>
        </p:spPr>
        <p:txBody>
          <a:bodyPr/>
          <a:lstStyle>
            <a:lvl1pPr>
              <a:buClrTx/>
              <a:defRPr sz="1800" b="1" cap="none" baseline="0">
                <a:solidFill>
                  <a:schemeClr val="tx2"/>
                </a:solidFill>
              </a:defRPr>
            </a:lvl1pPr>
            <a:lvl2pPr marL="0" indent="0">
              <a:buClrTx/>
              <a:buNone/>
              <a:defRPr baseline="0">
                <a:solidFill>
                  <a:schemeClr val="tx2"/>
                </a:solidFill>
              </a:defRPr>
            </a:lvl2pPr>
            <a:lvl3pPr marL="177800" indent="-177800">
              <a:spcBef>
                <a:spcPts val="1200"/>
              </a:spcBef>
              <a:buClrTx/>
              <a:buFont typeface="Arial" panose="020B0604020202020204" pitchFamily="34" charset="0"/>
              <a:buChar char="•"/>
              <a:defRPr sz="1400" baseline="0">
                <a:solidFill>
                  <a:schemeClr val="tx2"/>
                </a:solidFill>
              </a:defRPr>
            </a:lvl3pPr>
            <a:lvl4pPr marL="342900" indent="-165100">
              <a:buClrTx/>
              <a:buFont typeface="Arial" panose="020B0604020202020204" pitchFamily="34" charset="0"/>
              <a:buChar char="–"/>
              <a:defRPr sz="1400">
                <a:solidFill>
                  <a:schemeClr val="tx2"/>
                </a:solidFill>
              </a:defRPr>
            </a:lvl4pPr>
            <a:lvl5pPr marL="515938" indent="-173038">
              <a:buClrTx/>
              <a:buFont typeface="Arial" panose="020B0604020202020204" pitchFamily="34" charset="0"/>
              <a:buChar char="•"/>
              <a:defRPr sz="1400">
                <a:solidFill>
                  <a:schemeClr val="tx2"/>
                </a:solidFill>
              </a:defRPr>
            </a:lvl5pPr>
            <a:lvl6pPr marL="687388" indent="-171450">
              <a:buClrTx/>
              <a:buFont typeface="Arial" panose="020B0604020202020204" pitchFamily="34" charset="0"/>
              <a:buChar char="–"/>
              <a:defRPr sz="1400">
                <a:solidFill>
                  <a:schemeClr val="tx2"/>
                </a:solidFill>
              </a:defRPr>
            </a:lvl6pPr>
            <a:lvl7pPr marL="860425" indent="-173038">
              <a:buClrTx/>
              <a:buFont typeface="Arial" panose="020B0604020202020204" pitchFamily="34" charset="0"/>
              <a:buChar char="•"/>
              <a:defRPr/>
            </a:lvl7pPr>
            <a:lvl8pPr marL="1031875" indent="-171450">
              <a:buClrTx/>
              <a:buFont typeface="Arial" panose="020B0604020202020204" pitchFamily="34" charset="0"/>
              <a:buChar char="–"/>
              <a:defRPr/>
            </a:lvl8pPr>
            <a:lvl9pPr marL="1203325" indent="-171450">
              <a:buClrTx/>
              <a:buFont typeface="Arial" panose="020B0604020202020204" pitchFamily="34" charset="0"/>
              <a:buChar char="•"/>
              <a:defRPr baseline="0"/>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Tree>
    <p:extLst>
      <p:ext uri="{BB962C8B-B14F-4D97-AF65-F5344CB8AC3E}">
        <p14:creationId xmlns:p14="http://schemas.microsoft.com/office/powerpoint/2010/main" val="157701485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5139F72-CEC0-495F-8477-192D60A880E2}"/>
              </a:ext>
            </a:extLst>
          </p:cNvPr>
          <p:cNvSpPr/>
          <p:nvPr userDrawn="1"/>
        </p:nvSpPr>
        <p:spPr>
          <a:xfrm>
            <a:off x="4572000" y="0"/>
            <a:ext cx="457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2" name="Title 1"/>
          <p:cNvSpPr>
            <a:spLocks noGrp="1"/>
          </p:cNvSpPr>
          <p:nvPr>
            <p:ph type="title" hasCustomPrompt="1"/>
          </p:nvPr>
        </p:nvSpPr>
        <p:spPr>
          <a:xfrm>
            <a:off x="418447" y="530351"/>
            <a:ext cx="3663126" cy="713232"/>
          </a:xfrm>
        </p:spPr>
        <p:txBody>
          <a:bodyPr/>
          <a:lstStyle>
            <a:lvl1pPr>
              <a:defRPr>
                <a:solidFill>
                  <a:schemeClr val="tx2"/>
                </a:solidFill>
              </a:defRPr>
            </a:lvl1pPr>
          </a:lstStyle>
          <a:p>
            <a:r>
              <a:rPr lang="en-US"/>
              <a:t>Click to add title for comparison slide</a:t>
            </a:r>
          </a:p>
        </p:txBody>
      </p:sp>
      <p:sp>
        <p:nvSpPr>
          <p:cNvPr id="13" name="Content Placeholder 3"/>
          <p:cNvSpPr>
            <a:spLocks noGrp="1"/>
          </p:cNvSpPr>
          <p:nvPr>
            <p:ph sz="half" idx="2" hasCustomPrompt="1"/>
          </p:nvPr>
        </p:nvSpPr>
        <p:spPr>
          <a:xfrm>
            <a:off x="940106" y="3838340"/>
            <a:ext cx="2620438" cy="1910612"/>
          </a:xfrm>
          <a:noFill/>
        </p:spPr>
        <p:txBody>
          <a:bodyPr lIns="0" tIns="0" rIns="0" bIns="0"/>
          <a:lstStyle>
            <a:lvl1pPr marL="0" indent="0" algn="ctr">
              <a:spcBef>
                <a:spcPts val="1200"/>
              </a:spcBef>
              <a:buClrTx/>
              <a:buFont typeface="Arial"/>
              <a:buNone/>
              <a:defRPr sz="1800" b="1">
                <a:solidFill>
                  <a:schemeClr val="tx2"/>
                </a:solidFill>
              </a:defRPr>
            </a:lvl1pPr>
            <a:lvl2pPr marL="0" indent="0" algn="ctr">
              <a:spcBef>
                <a:spcPts val="1200"/>
              </a:spcBef>
              <a:buClrTx/>
              <a:buFontTx/>
              <a:buNone/>
              <a:defRPr sz="1600">
                <a:solidFill>
                  <a:schemeClr val="tx2"/>
                </a:solidFill>
              </a:defRPr>
            </a:lvl2pPr>
            <a:lvl3pPr marL="457200" indent="-174625">
              <a:spcBef>
                <a:spcPts val="600"/>
              </a:spcBef>
              <a:buClrTx/>
              <a:buFont typeface="Arial" panose="020B0604020202020204" pitchFamily="34" charset="0"/>
              <a:buChar char="–"/>
              <a:defRPr sz="1600">
                <a:solidFill>
                  <a:schemeClr val="tx2"/>
                </a:solidFill>
              </a:defRPr>
            </a:lvl3pPr>
            <a:lvl4pPr marL="631825" indent="-174625">
              <a:spcBef>
                <a:spcPts val="600"/>
              </a:spcBef>
              <a:buClrTx/>
              <a:buFont typeface="Arial" panose="020B0604020202020204" pitchFamily="34" charset="0"/>
              <a:buChar char="•"/>
              <a:defRPr sz="1600">
                <a:solidFill>
                  <a:schemeClr val="tx2"/>
                </a:solidFill>
              </a:defRPr>
            </a:lvl4pPr>
            <a:lvl5pPr marL="804863" indent="-173038">
              <a:spcBef>
                <a:spcPts val="600"/>
              </a:spcBef>
              <a:buClrTx/>
              <a:buFont typeface="Arial" panose="020B0604020202020204" pitchFamily="34" charset="0"/>
              <a:buChar char="–"/>
              <a:defRPr sz="1600">
                <a:solidFill>
                  <a:schemeClr val="tx2"/>
                </a:solidFill>
              </a:defRPr>
            </a:lvl5pPr>
            <a:lvl6pPr marL="977900" indent="-177800">
              <a:buClrTx/>
              <a:defRPr sz="1600"/>
            </a:lvl6pPr>
            <a:lvl7pPr marL="1143000" indent="-165100">
              <a:buClrTx/>
              <a:defRPr sz="1600"/>
            </a:lvl7pPr>
            <a:lvl8pPr marL="1320800" indent="-177800">
              <a:buClrTx/>
              <a:defRPr sz="1600"/>
            </a:lvl8pPr>
            <a:lvl9pPr>
              <a:defRPr sz="1600"/>
            </a:lvl9pPr>
          </a:lstStyle>
          <a:p>
            <a:pPr lvl="0"/>
            <a:r>
              <a:rPr lang="en-US"/>
              <a:t>First level</a:t>
            </a:r>
          </a:p>
          <a:p>
            <a:pPr lvl="1"/>
            <a:r>
              <a:rPr lang="en-US"/>
              <a:t>Second level</a:t>
            </a:r>
          </a:p>
        </p:txBody>
      </p:sp>
      <p:sp>
        <p:nvSpPr>
          <p:cNvPr id="14" name="Content Placeholder 5"/>
          <p:cNvSpPr>
            <a:spLocks noGrp="1"/>
          </p:cNvSpPr>
          <p:nvPr>
            <p:ph sz="quarter" idx="4" hasCustomPrompt="1"/>
          </p:nvPr>
        </p:nvSpPr>
        <p:spPr>
          <a:xfrm>
            <a:off x="5535223" y="3838340"/>
            <a:ext cx="2620438" cy="1910612"/>
          </a:xfrm>
          <a:noFill/>
        </p:spPr>
        <p:txBody>
          <a:bodyPr lIns="0" tIns="0" rIns="0" bIns="0"/>
          <a:lstStyle>
            <a:lvl1pPr marL="0" indent="0" algn="ctr">
              <a:spcBef>
                <a:spcPts val="1200"/>
              </a:spcBef>
              <a:buClrTx/>
              <a:buFont typeface="Arial"/>
              <a:buNone/>
              <a:defRPr sz="1800" b="1">
                <a:solidFill>
                  <a:schemeClr val="bg1"/>
                </a:solidFill>
              </a:defRPr>
            </a:lvl1pPr>
            <a:lvl2pPr marL="0" indent="0" algn="ctr">
              <a:spcBef>
                <a:spcPts val="1200"/>
              </a:spcBef>
              <a:buClrTx/>
              <a:buFontTx/>
              <a:buNone/>
              <a:defRPr sz="1600">
                <a:solidFill>
                  <a:schemeClr val="bg1"/>
                </a:solidFill>
              </a:defRPr>
            </a:lvl2pPr>
            <a:lvl3pPr marL="457200" indent="-174625">
              <a:spcBef>
                <a:spcPts val="600"/>
              </a:spcBef>
              <a:buClrTx/>
              <a:buFont typeface="Arial" panose="020B0604020202020204" pitchFamily="34" charset="0"/>
              <a:buChar char="–"/>
              <a:defRPr sz="1600">
                <a:solidFill>
                  <a:schemeClr val="bg1"/>
                </a:solidFill>
              </a:defRPr>
            </a:lvl3pPr>
            <a:lvl4pPr marL="631825" indent="-174625">
              <a:spcBef>
                <a:spcPts val="600"/>
              </a:spcBef>
              <a:buClrTx/>
              <a:buFont typeface="Arial" panose="020B0604020202020204" pitchFamily="34" charset="0"/>
              <a:buChar char="•"/>
              <a:defRPr sz="1600">
                <a:solidFill>
                  <a:schemeClr val="bg1"/>
                </a:solidFill>
              </a:defRPr>
            </a:lvl4pPr>
            <a:lvl5pPr marL="804863" indent="-173038">
              <a:spcBef>
                <a:spcPts val="600"/>
              </a:spcBef>
              <a:buClrTx/>
              <a:buFont typeface="Arial" panose="020B0604020202020204" pitchFamily="34" charset="0"/>
              <a:buChar char="–"/>
              <a:defRPr sz="1600">
                <a:solidFill>
                  <a:schemeClr val="bg1"/>
                </a:solidFill>
              </a:defRPr>
            </a:lvl5pPr>
            <a:lvl6pPr>
              <a:spcBef>
                <a:spcPts val="600"/>
              </a:spcBef>
              <a:buClrTx/>
              <a:defRPr sz="1600">
                <a:solidFill>
                  <a:schemeClr val="bg1"/>
                </a:solidFill>
              </a:defRPr>
            </a:lvl6pPr>
            <a:lvl7pPr>
              <a:spcBef>
                <a:spcPts val="600"/>
              </a:spcBef>
              <a:buClrTx/>
              <a:defRPr sz="1600">
                <a:solidFill>
                  <a:schemeClr val="bg1"/>
                </a:solidFill>
              </a:defRPr>
            </a:lvl7pPr>
            <a:lvl8pPr>
              <a:spcBef>
                <a:spcPts val="600"/>
              </a:spcBef>
              <a:buClrTx/>
              <a:defRPr sz="1600">
                <a:solidFill>
                  <a:schemeClr val="bg1"/>
                </a:solidFill>
              </a:defRPr>
            </a:lvl8pPr>
            <a:lvl9pPr>
              <a:defRPr sz="1600"/>
            </a:lvl9pPr>
          </a:lstStyle>
          <a:p>
            <a:pPr lvl="0"/>
            <a:r>
              <a:rPr lang="en-US"/>
              <a:t>First level</a:t>
            </a:r>
          </a:p>
          <a:p>
            <a:pPr lvl="1"/>
            <a:r>
              <a:rPr lang="en-US"/>
              <a:t>Second level</a:t>
            </a:r>
          </a:p>
        </p:txBody>
      </p:sp>
      <p:sp>
        <p:nvSpPr>
          <p:cNvPr id="7" name="Freeform 5"/>
          <p:cNvSpPr>
            <a:spLocks noEditPoints="1"/>
          </p:cNvSpPr>
          <p:nvPr userDrawn="1"/>
        </p:nvSpPr>
        <p:spPr bwMode="auto">
          <a:xfrm>
            <a:off x="7800348" y="6352940"/>
            <a:ext cx="932402" cy="18053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3271488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hree points">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B5FE79D5-35B2-49F2-B15D-DA1A165F3786}"/>
              </a:ext>
            </a:extLst>
          </p:cNvPr>
          <p:cNvSpPr/>
          <p:nvPr userDrawn="1"/>
        </p:nvSpPr>
        <p:spPr>
          <a:xfrm>
            <a:off x="3047171" y="0"/>
            <a:ext cx="3043613"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22" name="Rectangle 21">
            <a:extLst>
              <a:ext uri="{FF2B5EF4-FFF2-40B4-BE49-F238E27FC236}">
                <a16:creationId xmlns:a16="http://schemas.microsoft.com/office/drawing/2014/main" id="{D8E8E372-A3D9-43BC-A3BE-4011C8DA5B98}"/>
              </a:ext>
            </a:extLst>
          </p:cNvPr>
          <p:cNvSpPr/>
          <p:nvPr userDrawn="1"/>
        </p:nvSpPr>
        <p:spPr>
          <a:xfrm>
            <a:off x="6090785" y="0"/>
            <a:ext cx="305321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24" name="Content Placeholder 2"/>
          <p:cNvSpPr>
            <a:spLocks noGrp="1"/>
          </p:cNvSpPr>
          <p:nvPr>
            <p:ph sz="half" idx="1" hasCustomPrompt="1"/>
          </p:nvPr>
        </p:nvSpPr>
        <p:spPr bwMode="gray">
          <a:xfrm>
            <a:off x="635243" y="3137283"/>
            <a:ext cx="1776685" cy="2611669"/>
          </a:xfrm>
        </p:spPr>
        <p:txBody>
          <a:bodyPr vert="horz" lIns="0" tIns="0" rIns="0" bIns="0" rtlCol="0">
            <a:noAutofit/>
          </a:bodyPr>
          <a:lstStyle>
            <a:lvl1pPr algn="ctr">
              <a:buClrTx/>
              <a:defRPr lang="en-US" sz="1800" b="1" cap="none" baseline="0" dirty="0" smtClean="0">
                <a:solidFill>
                  <a:schemeClr val="tx2"/>
                </a:solidFill>
              </a:defRPr>
            </a:lvl1pPr>
            <a:lvl2pPr marL="0" indent="0" algn="ctr">
              <a:buClrTx/>
              <a:buFontTx/>
              <a:buNone/>
              <a:defRPr lang="en-US" sz="1600" dirty="0" smtClean="0">
                <a:solidFill>
                  <a:schemeClr val="tx2"/>
                </a:solidFill>
              </a:defRPr>
            </a:lvl2pPr>
            <a:lvl3pPr>
              <a:buClrTx/>
              <a:defRPr lang="en-US" sz="1600" dirty="0" smtClean="0">
                <a:solidFill>
                  <a:schemeClr val="tx2"/>
                </a:solidFill>
              </a:defRPr>
            </a:lvl3pPr>
            <a:lvl4pPr>
              <a:buClrTx/>
              <a:defRPr lang="en-US" sz="1600" dirty="0" smtClean="0">
                <a:solidFill>
                  <a:schemeClr val="tx2"/>
                </a:solidFill>
              </a:defRPr>
            </a:lvl4pPr>
            <a:lvl5pPr>
              <a:buClrTx/>
              <a:defRPr lang="en-US" sz="1600" dirty="0">
                <a:solidFill>
                  <a:schemeClr val="tx2"/>
                </a:solidFill>
              </a:defRPr>
            </a:lvl5pPr>
            <a:lvl6pPr>
              <a:buClrTx/>
              <a:defRPr sz="1600"/>
            </a:lvl6pPr>
            <a:lvl7pPr>
              <a:buClrTx/>
              <a:defRPr sz="1600"/>
            </a:lvl7pPr>
            <a:lvl8pPr>
              <a:buClrTx/>
              <a:defRPr sz="1600"/>
            </a:lvl8pPr>
            <a:lvl9pPr>
              <a:defRPr sz="1600"/>
            </a:lvl9pPr>
          </a:lstStyle>
          <a:p>
            <a:pPr lvl="0"/>
            <a:r>
              <a:rPr lang="en-US"/>
              <a:t>First level</a:t>
            </a:r>
          </a:p>
          <a:p>
            <a:pPr lvl="1"/>
            <a:r>
              <a:rPr lang="en-US"/>
              <a:t>Second level</a:t>
            </a:r>
          </a:p>
        </p:txBody>
      </p:sp>
      <p:sp>
        <p:nvSpPr>
          <p:cNvPr id="25" name="Content Placeholder 3"/>
          <p:cNvSpPr>
            <a:spLocks noGrp="1"/>
          </p:cNvSpPr>
          <p:nvPr>
            <p:ph sz="half" idx="2" hasCustomPrompt="1"/>
          </p:nvPr>
        </p:nvSpPr>
        <p:spPr bwMode="gray">
          <a:xfrm>
            <a:off x="3680635" y="3137283"/>
            <a:ext cx="1776685" cy="2611669"/>
          </a:xfrm>
        </p:spPr>
        <p:txBody>
          <a:bodyPr vert="horz" lIns="0" tIns="0" rIns="0" bIns="0" rtlCol="0">
            <a:noAutofit/>
          </a:bodyPr>
          <a:lstStyle>
            <a:lvl1pPr algn="ctr">
              <a:buClrTx/>
              <a:defRPr lang="en-US" sz="1800" b="1" cap="none" baseline="0" dirty="0" smtClean="0">
                <a:solidFill>
                  <a:schemeClr val="bg1"/>
                </a:solidFill>
              </a:defRPr>
            </a:lvl1pPr>
            <a:lvl2pPr marL="0" indent="0" algn="ctr">
              <a:buClrTx/>
              <a:buFontTx/>
              <a:buNone/>
              <a:defRPr lang="en-US" sz="1600" baseline="0" dirty="0" smtClean="0">
                <a:solidFill>
                  <a:schemeClr val="bg1"/>
                </a:solidFill>
              </a:defRPr>
            </a:lvl2pPr>
            <a:lvl3pPr>
              <a:buClrTx/>
              <a:defRPr lang="en-US" sz="1600" baseline="0" dirty="0" smtClean="0">
                <a:solidFill>
                  <a:schemeClr val="bg1"/>
                </a:solidFill>
              </a:defRPr>
            </a:lvl3pPr>
            <a:lvl4pPr>
              <a:buClrTx/>
              <a:defRPr lang="en-US" sz="1600" baseline="0" dirty="0" smtClean="0">
                <a:solidFill>
                  <a:schemeClr val="bg1"/>
                </a:solidFill>
              </a:defRPr>
            </a:lvl4pPr>
            <a:lvl5pPr>
              <a:buClrTx/>
              <a:defRPr lang="en-US" sz="1600" baseline="0" dirty="0">
                <a:solidFill>
                  <a:schemeClr val="bg1"/>
                </a:solidFill>
              </a:defRPr>
            </a:lvl5pPr>
            <a:lvl6pPr>
              <a:buClrTx/>
              <a:defRPr sz="1600" baseline="0">
                <a:solidFill>
                  <a:schemeClr val="bg1"/>
                </a:solidFill>
              </a:defRPr>
            </a:lvl6pPr>
            <a:lvl7pPr>
              <a:buClrTx/>
              <a:defRPr sz="1600" baseline="0">
                <a:solidFill>
                  <a:schemeClr val="bg1"/>
                </a:solidFill>
              </a:defRPr>
            </a:lvl7pPr>
            <a:lvl8pPr>
              <a:buClrTx/>
              <a:defRPr sz="1600" baseline="0">
                <a:solidFill>
                  <a:schemeClr val="bg1"/>
                </a:solidFill>
              </a:defRPr>
            </a:lvl8pPr>
            <a:lvl9pPr>
              <a:buClrTx/>
              <a:defRPr sz="1600">
                <a:solidFill>
                  <a:schemeClr val="bg1"/>
                </a:solidFill>
              </a:defRPr>
            </a:lvl9pPr>
          </a:lstStyle>
          <a:p>
            <a:pPr lvl="0"/>
            <a:r>
              <a:rPr lang="en-US"/>
              <a:t>First level</a:t>
            </a:r>
          </a:p>
          <a:p>
            <a:pPr lvl="1"/>
            <a:r>
              <a:rPr lang="en-US"/>
              <a:t>Second level</a:t>
            </a:r>
          </a:p>
        </p:txBody>
      </p:sp>
      <p:sp>
        <p:nvSpPr>
          <p:cNvPr id="26" name="Content Placeholder 3"/>
          <p:cNvSpPr>
            <a:spLocks noGrp="1"/>
          </p:cNvSpPr>
          <p:nvPr>
            <p:ph sz="half" idx="18" hasCustomPrompt="1"/>
          </p:nvPr>
        </p:nvSpPr>
        <p:spPr bwMode="gray">
          <a:xfrm>
            <a:off x="6729049" y="3137283"/>
            <a:ext cx="1776685" cy="2611669"/>
          </a:xfrm>
        </p:spPr>
        <p:txBody>
          <a:bodyPr vert="horz" lIns="0" tIns="0" rIns="0" bIns="0" rtlCol="0">
            <a:noAutofit/>
          </a:bodyPr>
          <a:lstStyle>
            <a:lvl1pPr algn="ctr">
              <a:buClrTx/>
              <a:defRPr lang="en-US" sz="1800" b="1" cap="none" baseline="0" dirty="0" smtClean="0">
                <a:solidFill>
                  <a:schemeClr val="bg1"/>
                </a:solidFill>
              </a:defRPr>
            </a:lvl1pPr>
            <a:lvl2pPr marL="0" indent="0" algn="ctr">
              <a:buClrTx/>
              <a:buFontTx/>
              <a:buNone/>
              <a:defRPr lang="en-US" sz="1600" dirty="0" smtClean="0">
                <a:solidFill>
                  <a:schemeClr val="bg1"/>
                </a:solidFill>
              </a:defRPr>
            </a:lvl2pPr>
            <a:lvl3pPr>
              <a:buClrTx/>
              <a:defRPr lang="en-US" sz="1600" baseline="0" dirty="0" smtClean="0">
                <a:solidFill>
                  <a:schemeClr val="bg1"/>
                </a:solidFill>
              </a:defRPr>
            </a:lvl3pPr>
            <a:lvl4pPr>
              <a:buClrTx/>
              <a:defRPr lang="en-US" sz="1600" baseline="0" dirty="0" smtClean="0">
                <a:solidFill>
                  <a:schemeClr val="bg1"/>
                </a:solidFill>
              </a:defRPr>
            </a:lvl4pPr>
            <a:lvl5pPr>
              <a:buClrTx/>
              <a:defRPr lang="en-US" sz="1600" baseline="0" dirty="0">
                <a:solidFill>
                  <a:schemeClr val="bg1"/>
                </a:solidFill>
              </a:defRPr>
            </a:lvl5pPr>
            <a:lvl6pPr>
              <a:buClrTx/>
              <a:defRPr sz="1600" baseline="0">
                <a:solidFill>
                  <a:schemeClr val="bg1"/>
                </a:solidFill>
              </a:defRPr>
            </a:lvl6pPr>
            <a:lvl7pPr>
              <a:buClrTx/>
              <a:defRPr sz="1600">
                <a:solidFill>
                  <a:schemeClr val="bg1"/>
                </a:solidFill>
              </a:defRPr>
            </a:lvl7pPr>
            <a:lvl8pPr>
              <a:buClrTx/>
              <a:defRPr sz="1600" baseline="0">
                <a:solidFill>
                  <a:schemeClr val="bg1"/>
                </a:solidFill>
              </a:defRPr>
            </a:lvl8pPr>
            <a:lvl9pPr>
              <a:buClrTx/>
              <a:defRPr sz="1600">
                <a:solidFill>
                  <a:schemeClr val="bg1"/>
                </a:solidFill>
              </a:defRPr>
            </a:lvl9pPr>
          </a:lstStyle>
          <a:p>
            <a:pPr lvl="0"/>
            <a:r>
              <a:rPr lang="en-US"/>
              <a:t>First-level</a:t>
            </a:r>
          </a:p>
          <a:p>
            <a:pPr lvl="1"/>
            <a:r>
              <a:rPr lang="en-US"/>
              <a:t>Second level</a:t>
            </a:r>
          </a:p>
        </p:txBody>
      </p:sp>
      <p:sp>
        <p:nvSpPr>
          <p:cNvPr id="8" name="Freeform 5"/>
          <p:cNvSpPr>
            <a:spLocks noEditPoints="1"/>
          </p:cNvSpPr>
          <p:nvPr userDrawn="1"/>
        </p:nvSpPr>
        <p:spPr bwMode="auto">
          <a:xfrm>
            <a:off x="7800348" y="6352940"/>
            <a:ext cx="932402" cy="18053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69682999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ext and image righ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8447" y="530351"/>
            <a:ext cx="3715403" cy="713232"/>
          </a:xfrm>
        </p:spPr>
        <p:txBody>
          <a:bodyPr/>
          <a:lstStyle>
            <a:lvl1pPr>
              <a:defRPr>
                <a:solidFill>
                  <a:schemeClr val="tx2"/>
                </a:solidFill>
              </a:defRPr>
            </a:lvl1pPr>
          </a:lstStyle>
          <a:p>
            <a:r>
              <a:rPr lang="en-US"/>
              <a:t>Click to add title for image and text slide</a:t>
            </a:r>
          </a:p>
        </p:txBody>
      </p:sp>
      <p:sp>
        <p:nvSpPr>
          <p:cNvPr id="6" name="Content Placeholder 2"/>
          <p:cNvSpPr>
            <a:spLocks noGrp="1"/>
          </p:cNvSpPr>
          <p:nvPr>
            <p:ph idx="1" hasCustomPrompt="1"/>
          </p:nvPr>
        </p:nvSpPr>
        <p:spPr bwMode="gray">
          <a:xfrm>
            <a:off x="418447" y="1770063"/>
            <a:ext cx="3715404" cy="3977640"/>
          </a:xfrm>
        </p:spPr>
        <p:txBody>
          <a:bodyPr/>
          <a:lstStyle>
            <a:lvl1pPr>
              <a:defRPr cap="none" baseline="0">
                <a:solidFill>
                  <a:schemeClr val="tx2"/>
                </a:solidFill>
              </a:defRPr>
            </a:lvl1pPr>
            <a:lvl2pPr>
              <a:defRPr baseline="0">
                <a:solidFill>
                  <a:schemeClr val="tx2"/>
                </a:solidFill>
              </a:defRPr>
            </a:lvl2pPr>
            <a:lvl3pPr>
              <a:defRPr>
                <a:solidFill>
                  <a:schemeClr val="tx2"/>
                </a:solidFill>
              </a:defRPr>
            </a:lvl3pPr>
            <a:lvl4pPr>
              <a:defRPr>
                <a:solidFill>
                  <a:schemeClr val="tx2"/>
                </a:solidFill>
              </a:defRPr>
            </a:lvl4pPr>
            <a:lvl5pPr>
              <a:defRPr baseline="0">
                <a:solidFill>
                  <a:schemeClr val="tx2"/>
                </a:solidFill>
              </a:defRPr>
            </a:lvl5pPr>
            <a:lvl6pPr>
              <a:defRPr/>
            </a:lvl6pPr>
            <a:lvl7pPr>
              <a:defRPr/>
            </a:lvl7pPr>
            <a:lvl8pPr>
              <a:defRPr/>
            </a:lvl8pPr>
            <a:lvl9pPr>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
        <p:nvSpPr>
          <p:cNvPr id="4" name="Picture Placeholder 6">
            <a:extLst>
              <a:ext uri="{FF2B5EF4-FFF2-40B4-BE49-F238E27FC236}">
                <a16:creationId xmlns:a16="http://schemas.microsoft.com/office/drawing/2014/main" id="{12697E3D-9970-40A4-9967-1A38ED528B30}"/>
              </a:ext>
            </a:extLst>
          </p:cNvPr>
          <p:cNvSpPr>
            <a:spLocks noGrp="1"/>
          </p:cNvSpPr>
          <p:nvPr>
            <p:ph type="pic" sz="quarter" idx="16" hasCustomPrompt="1"/>
          </p:nvPr>
        </p:nvSpPr>
        <p:spPr>
          <a:xfrm>
            <a:off x="4568826" y="0"/>
            <a:ext cx="4575174" cy="6858000"/>
          </a:xfrm>
          <a:prstGeom prst="rect">
            <a:avLst/>
          </a:prstGeom>
          <a:solidFill>
            <a:schemeClr val="bg1">
              <a:lumMod val="85000"/>
            </a:schemeClr>
          </a:solidFill>
        </p:spPr>
        <p:txBody>
          <a:bodyPr anchor="ctr"/>
          <a:lstStyle>
            <a:lvl1pPr algn="ctr">
              <a:spcBef>
                <a:spcPts val="0"/>
              </a:spcBef>
              <a:spcAft>
                <a:spcPts val="0"/>
              </a:spcAft>
              <a:defRPr sz="6600" b="1">
                <a:solidFill>
                  <a:schemeClr val="bg2"/>
                </a:solidFill>
              </a:defRPr>
            </a:lvl1pPr>
          </a:lstStyle>
          <a:p>
            <a:br>
              <a:rPr lang="en-US"/>
            </a:br>
            <a:r>
              <a:rPr lang="en-US"/>
              <a:t>IMAGE</a:t>
            </a:r>
            <a:br>
              <a:rPr lang="en-US"/>
            </a:br>
            <a:br>
              <a:rPr lang="en-US"/>
            </a:br>
            <a:br>
              <a:rPr lang="en-US"/>
            </a:br>
            <a:endParaRPr lang="en-US"/>
          </a:p>
        </p:txBody>
      </p:sp>
    </p:spTree>
    <p:extLst>
      <p:ext uri="{BB962C8B-B14F-4D97-AF65-F5344CB8AC3E}">
        <p14:creationId xmlns:p14="http://schemas.microsoft.com/office/powerpoint/2010/main" val="139907889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xt and image left">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12697E3D-9970-40A4-9967-1A38ED528B30}"/>
              </a:ext>
            </a:extLst>
          </p:cNvPr>
          <p:cNvSpPr>
            <a:spLocks noGrp="1"/>
          </p:cNvSpPr>
          <p:nvPr>
            <p:ph type="pic" sz="quarter" idx="16" hasCustomPrompt="1"/>
          </p:nvPr>
        </p:nvSpPr>
        <p:spPr>
          <a:xfrm>
            <a:off x="-1" y="0"/>
            <a:ext cx="4568825" cy="6858000"/>
          </a:xfrm>
          <a:prstGeom prst="rect">
            <a:avLst/>
          </a:prstGeom>
          <a:solidFill>
            <a:schemeClr val="bg1">
              <a:lumMod val="85000"/>
            </a:schemeClr>
          </a:solidFill>
        </p:spPr>
        <p:txBody>
          <a:bodyPr anchor="ctr"/>
          <a:lstStyle>
            <a:lvl1pPr algn="ctr">
              <a:spcBef>
                <a:spcPts val="0"/>
              </a:spcBef>
              <a:spcAft>
                <a:spcPts val="0"/>
              </a:spcAft>
              <a:defRPr sz="6600" b="1">
                <a:solidFill>
                  <a:schemeClr val="bg2"/>
                </a:solidFill>
              </a:defRPr>
            </a:lvl1pPr>
          </a:lstStyle>
          <a:p>
            <a:br>
              <a:rPr lang="en-US"/>
            </a:br>
            <a:r>
              <a:rPr lang="en-US"/>
              <a:t>IMAGE</a:t>
            </a:r>
            <a:br>
              <a:rPr lang="en-US"/>
            </a:br>
            <a:br>
              <a:rPr lang="en-US"/>
            </a:br>
            <a:br>
              <a:rPr lang="en-US"/>
            </a:br>
            <a:endParaRPr lang="en-US"/>
          </a:p>
        </p:txBody>
      </p:sp>
      <p:sp>
        <p:nvSpPr>
          <p:cNvPr id="2" name="Title 1"/>
          <p:cNvSpPr>
            <a:spLocks noGrp="1"/>
          </p:cNvSpPr>
          <p:nvPr>
            <p:ph type="title" hasCustomPrompt="1"/>
          </p:nvPr>
        </p:nvSpPr>
        <p:spPr>
          <a:xfrm>
            <a:off x="5019675" y="530351"/>
            <a:ext cx="3660775" cy="713232"/>
          </a:xfrm>
        </p:spPr>
        <p:txBody>
          <a:bodyPr/>
          <a:lstStyle>
            <a:lvl1pPr>
              <a:defRPr>
                <a:solidFill>
                  <a:schemeClr val="tx2"/>
                </a:solidFill>
              </a:defRPr>
            </a:lvl1pPr>
          </a:lstStyle>
          <a:p>
            <a:r>
              <a:rPr lang="en-US"/>
              <a:t>Click to add title for image and text slide</a:t>
            </a:r>
          </a:p>
        </p:txBody>
      </p:sp>
      <p:sp>
        <p:nvSpPr>
          <p:cNvPr id="6" name="Content Placeholder 2"/>
          <p:cNvSpPr>
            <a:spLocks noGrp="1"/>
          </p:cNvSpPr>
          <p:nvPr>
            <p:ph idx="1" hasCustomPrompt="1"/>
          </p:nvPr>
        </p:nvSpPr>
        <p:spPr bwMode="gray">
          <a:xfrm>
            <a:off x="5019674" y="1773581"/>
            <a:ext cx="3635437" cy="3977640"/>
          </a:xfrm>
        </p:spPr>
        <p:txBody>
          <a:bodyPr/>
          <a:lstStyle>
            <a:lvl1pPr>
              <a:buClrTx/>
              <a:defRPr cap="none" baseline="0">
                <a:solidFill>
                  <a:schemeClr val="tx2"/>
                </a:solidFill>
              </a:defRPr>
            </a:lvl1pPr>
            <a:lvl2pPr>
              <a:buClrTx/>
              <a:defRPr>
                <a:solidFill>
                  <a:schemeClr val="tx2"/>
                </a:solidFill>
              </a:defRPr>
            </a:lvl2pPr>
            <a:lvl3pPr>
              <a:buClrTx/>
              <a:defRPr>
                <a:solidFill>
                  <a:schemeClr val="tx2"/>
                </a:solidFill>
              </a:defRPr>
            </a:lvl3pPr>
            <a:lvl4pPr>
              <a:buClrTx/>
              <a:defRPr>
                <a:solidFill>
                  <a:schemeClr val="tx2"/>
                </a:solidFill>
              </a:defRPr>
            </a:lvl4pPr>
            <a:lvl5pPr>
              <a:buClrTx/>
              <a:defRPr>
                <a:solidFill>
                  <a:schemeClr val="tx2"/>
                </a:solidFill>
              </a:defRPr>
            </a:lvl5pPr>
            <a:lvl6pPr>
              <a:buClrTx/>
              <a:defRPr/>
            </a:lvl6pPr>
            <a:lvl7pPr>
              <a:buClrTx/>
              <a:defRPr/>
            </a:lvl7pPr>
            <a:lvl8pPr>
              <a:buClrTx/>
              <a:defRPr/>
            </a:lvl8pPr>
            <a:lvl9pPr>
              <a:buClrTx/>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Tree>
    <p:extLst>
      <p:ext uri="{BB962C8B-B14F-4D97-AF65-F5344CB8AC3E}">
        <p14:creationId xmlns:p14="http://schemas.microsoft.com/office/powerpoint/2010/main" val="297454799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and Infographic Righ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5139F72-CEC0-495F-8477-192D60A880E2}"/>
              </a:ext>
            </a:extLst>
          </p:cNvPr>
          <p:cNvSpPr/>
          <p:nvPr userDrawn="1"/>
        </p:nvSpPr>
        <p:spPr>
          <a:xfrm>
            <a:off x="4572000" y="0"/>
            <a:ext cx="457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2" name="Title 1"/>
          <p:cNvSpPr>
            <a:spLocks noGrp="1"/>
          </p:cNvSpPr>
          <p:nvPr>
            <p:ph type="title" hasCustomPrompt="1"/>
          </p:nvPr>
        </p:nvSpPr>
        <p:spPr>
          <a:xfrm>
            <a:off x="418446" y="530351"/>
            <a:ext cx="3715404" cy="713232"/>
          </a:xfrm>
        </p:spPr>
        <p:txBody>
          <a:bodyPr/>
          <a:lstStyle>
            <a:lvl1pPr>
              <a:defRPr baseline="0">
                <a:solidFill>
                  <a:schemeClr val="tx2"/>
                </a:solidFill>
              </a:defRPr>
            </a:lvl1pPr>
          </a:lstStyle>
          <a:p>
            <a:r>
              <a:rPr lang="en-US"/>
              <a:t>Click to add title for text, infographic</a:t>
            </a:r>
          </a:p>
        </p:txBody>
      </p:sp>
      <p:sp>
        <p:nvSpPr>
          <p:cNvPr id="6" name="Content Placeholder 2"/>
          <p:cNvSpPr>
            <a:spLocks noGrp="1"/>
          </p:cNvSpPr>
          <p:nvPr>
            <p:ph idx="1" hasCustomPrompt="1"/>
          </p:nvPr>
        </p:nvSpPr>
        <p:spPr bwMode="gray">
          <a:xfrm>
            <a:off x="418447" y="1773581"/>
            <a:ext cx="3715403" cy="3977640"/>
          </a:xfrm>
        </p:spPr>
        <p:txBody>
          <a:bodyPr/>
          <a:lstStyle>
            <a:lvl1pPr>
              <a:defRPr cap="none" baseline="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lvl6pPr>
            <a:lvl7pPr>
              <a:defRPr/>
            </a:lvl7pPr>
            <a:lvl8pPr>
              <a:defRPr/>
            </a:lvl8pPr>
            <a:lvl9pPr>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
        <p:nvSpPr>
          <p:cNvPr id="7" name="Freeform 5"/>
          <p:cNvSpPr>
            <a:spLocks noEditPoints="1"/>
          </p:cNvSpPr>
          <p:nvPr userDrawn="1"/>
        </p:nvSpPr>
        <p:spPr bwMode="auto">
          <a:xfrm>
            <a:off x="7800348" y="6352940"/>
            <a:ext cx="932402" cy="18053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057122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Text | ImageLFT | no logo">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0"/>
            <a:ext cx="4114800" cy="6858000"/>
          </a:xfrm>
          <a:solidFill>
            <a:schemeClr val="bg2"/>
          </a:solidFill>
        </p:spPr>
        <p:txBody>
          <a:bodyPr/>
          <a:lstStyle/>
          <a:p>
            <a:r>
              <a:rPr lang="en-US"/>
              <a:t>Click icon to add picture</a:t>
            </a:r>
          </a:p>
        </p:txBody>
      </p:sp>
      <p:sp>
        <p:nvSpPr>
          <p:cNvPr id="2" name="Title 1"/>
          <p:cNvSpPr>
            <a:spLocks noGrp="1"/>
          </p:cNvSpPr>
          <p:nvPr>
            <p:ph type="title" hasCustomPrompt="1"/>
          </p:nvPr>
        </p:nvSpPr>
        <p:spPr>
          <a:xfrm>
            <a:off x="4566046" y="320040"/>
            <a:ext cx="4237346" cy="731520"/>
          </a:xfrm>
        </p:spPr>
        <p:txBody>
          <a:bodyPr anchor="ctr"/>
          <a:lstStyle>
            <a:lvl1pPr>
              <a:defRPr>
                <a:solidFill>
                  <a:srgbClr val="7D3F98"/>
                </a:solidFill>
              </a:defRPr>
            </a:lvl1pPr>
          </a:lstStyle>
          <a:p>
            <a:r>
              <a:rPr lang="en-US"/>
              <a:t>Title</a:t>
            </a:r>
          </a:p>
        </p:txBody>
      </p:sp>
      <p:sp>
        <p:nvSpPr>
          <p:cNvPr id="4" name="Content Placeholder 3"/>
          <p:cNvSpPr>
            <a:spLocks noGrp="1"/>
          </p:cNvSpPr>
          <p:nvPr>
            <p:ph sz="quarter" idx="10" hasCustomPrompt="1"/>
          </p:nvPr>
        </p:nvSpPr>
        <p:spPr>
          <a:xfrm>
            <a:off x="4573191" y="1325880"/>
            <a:ext cx="4239729" cy="4846320"/>
          </a:xfrm>
        </p:spPr>
        <p:txBody>
          <a:bodyPr/>
          <a:lstStyle>
            <a:lvl1pPr>
              <a:defRPr sz="1400"/>
            </a:lvl1pPr>
            <a:lvl2pPr>
              <a:defRPr sz="1400"/>
            </a:lvl2pPr>
            <a:lvl3pPr>
              <a:defRPr sz="1400"/>
            </a:lvl3pPr>
            <a:lvl4pPr>
              <a:defRPr sz="1350"/>
            </a:lvl4pPr>
            <a:lvl5pPr>
              <a:defRPr sz="1350"/>
            </a:lvl5pPr>
          </a:lstStyle>
          <a:p>
            <a:pPr lvl="0"/>
            <a:r>
              <a:rPr lang="en-US"/>
              <a:t>First-level</a:t>
            </a:r>
          </a:p>
          <a:p>
            <a:pPr lvl="1"/>
            <a:r>
              <a:rPr lang="en-US"/>
              <a:t>Second-level</a:t>
            </a:r>
          </a:p>
          <a:p>
            <a:pPr lvl="2"/>
            <a:r>
              <a:rPr lang="en-US"/>
              <a:t>Third-level</a:t>
            </a:r>
          </a:p>
        </p:txBody>
      </p:sp>
      <p:sp>
        <p:nvSpPr>
          <p:cNvPr id="7" name="Content Placeholder 8"/>
          <p:cNvSpPr txBox="1">
            <a:spLocks/>
          </p:cNvSpPr>
          <p:nvPr userDrawn="1"/>
        </p:nvSpPr>
        <p:spPr>
          <a:xfrm>
            <a:off x="342989" y="6418626"/>
            <a:ext cx="2895163" cy="228600"/>
          </a:xfrm>
          <a:prstGeom prst="rect">
            <a:avLst/>
          </a:prstGeom>
        </p:spPr>
        <p:txBody>
          <a:bodyPr lIns="0" tIns="0" rIns="0" b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800" dirty="0">
                <a:solidFill>
                  <a:srgbClr val="FFFFFF"/>
                </a:solidFill>
              </a:rPr>
              <a:t>©2022 Aetna Inc.</a:t>
            </a:r>
          </a:p>
        </p:txBody>
      </p:sp>
      <p:cxnSp>
        <p:nvCxnSpPr>
          <p:cNvPr id="9" name="Straight Connector 8"/>
          <p:cNvCxnSpPr/>
          <p:nvPr userDrawn="1"/>
        </p:nvCxnSpPr>
        <p:spPr>
          <a:xfrm>
            <a:off x="4560960" y="1051560"/>
            <a:ext cx="425196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userDrawn="1"/>
        </p:nvSpPr>
        <p:spPr>
          <a:xfrm>
            <a:off x="4245199" y="6262777"/>
            <a:ext cx="1328468" cy="595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Open Sans Bold"/>
              <a:cs typeface="Open Sans Bold"/>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ext and Infographic Lef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5139F72-CEC0-495F-8477-192D60A880E2}"/>
              </a:ext>
            </a:extLst>
          </p:cNvPr>
          <p:cNvSpPr/>
          <p:nvPr userDrawn="1"/>
        </p:nvSpPr>
        <p:spPr>
          <a:xfrm>
            <a:off x="0" y="0"/>
            <a:ext cx="457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2" name="Title 1"/>
          <p:cNvSpPr>
            <a:spLocks noGrp="1"/>
          </p:cNvSpPr>
          <p:nvPr>
            <p:ph type="title" hasCustomPrompt="1"/>
          </p:nvPr>
        </p:nvSpPr>
        <p:spPr>
          <a:xfrm>
            <a:off x="5019675" y="530351"/>
            <a:ext cx="3660774" cy="713232"/>
          </a:xfrm>
        </p:spPr>
        <p:txBody>
          <a:bodyPr/>
          <a:lstStyle>
            <a:lvl1pPr>
              <a:defRPr>
                <a:solidFill>
                  <a:schemeClr val="tx2"/>
                </a:solidFill>
              </a:defRPr>
            </a:lvl1pPr>
          </a:lstStyle>
          <a:p>
            <a:r>
              <a:rPr lang="en-US"/>
              <a:t>Click to add title for text, infographic</a:t>
            </a:r>
          </a:p>
        </p:txBody>
      </p:sp>
      <p:sp>
        <p:nvSpPr>
          <p:cNvPr id="6" name="Content Placeholder 2"/>
          <p:cNvSpPr>
            <a:spLocks noGrp="1"/>
          </p:cNvSpPr>
          <p:nvPr>
            <p:ph idx="1" hasCustomPrompt="1"/>
          </p:nvPr>
        </p:nvSpPr>
        <p:spPr bwMode="gray">
          <a:xfrm>
            <a:off x="5019675" y="1773581"/>
            <a:ext cx="3660775" cy="3977640"/>
          </a:xfrm>
        </p:spPr>
        <p:txBody>
          <a:bodyPr/>
          <a:lstStyle>
            <a:lvl1pPr>
              <a:defRPr cap="none" baseline="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lvl6pPr>
            <a:lvl7pPr>
              <a:defRPr/>
            </a:lvl7pPr>
            <a:lvl8pPr>
              <a:defRPr/>
            </a:lvl8pPr>
            <a:lvl9pPr>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
        <p:nvSpPr>
          <p:cNvPr id="10" name="Content Placeholder 8">
            <a:extLst>
              <a:ext uri="{FF2B5EF4-FFF2-40B4-BE49-F238E27FC236}">
                <a16:creationId xmlns:a16="http://schemas.microsoft.com/office/drawing/2014/main" id="{935A177A-64AC-49B1-9D97-25A4DB841CAD}"/>
              </a:ext>
            </a:extLst>
          </p:cNvPr>
          <p:cNvSpPr txBox="1">
            <a:spLocks/>
          </p:cNvSpPr>
          <p:nvPr userDrawn="1"/>
        </p:nvSpPr>
        <p:spPr>
          <a:xfrm>
            <a:off x="418447" y="6376946"/>
            <a:ext cx="264344" cy="228600"/>
          </a:xfrm>
          <a:prstGeom prst="rect">
            <a:avLst/>
          </a:prstGeom>
        </p:spPr>
        <p:txBody>
          <a:bodyPr lIns="0" r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fld id="{38743595-4496-5147-A886-7D133864DF76}" type="slidenum">
              <a:rPr lang="en-US" sz="1000" b="1" smtClean="0">
                <a:solidFill>
                  <a:schemeClr val="bg1"/>
                </a:solidFill>
                <a:latin typeface="+mn-lt"/>
                <a:ea typeface="Open Sans" panose="020B0606030504020204" pitchFamily="34" charset="0"/>
                <a:cs typeface="Arial" panose="020B0604020202020204" pitchFamily="34" charset="0"/>
              </a:rPr>
              <a:pPr algn="l"/>
              <a:t>‹#›</a:t>
            </a:fld>
            <a:endParaRPr lang="en-US" sz="1000" b="1">
              <a:solidFill>
                <a:schemeClr val="bg1"/>
              </a:solidFill>
              <a:latin typeface="+mn-lt"/>
              <a:ea typeface="Open Sans" panose="020B0606030504020204" pitchFamily="34" charset="0"/>
              <a:cs typeface="Arial" panose="020B0604020202020204" pitchFamily="34" charset="0"/>
            </a:endParaRPr>
          </a:p>
        </p:txBody>
      </p:sp>
      <p:sp>
        <p:nvSpPr>
          <p:cNvPr id="11" name="Content Placeholder 8">
            <a:extLst>
              <a:ext uri="{FF2B5EF4-FFF2-40B4-BE49-F238E27FC236}">
                <a16:creationId xmlns:a16="http://schemas.microsoft.com/office/drawing/2014/main" id="{F35D44D1-CF2C-4331-B380-083F7ABF73CB}"/>
              </a:ext>
            </a:extLst>
          </p:cNvPr>
          <p:cNvSpPr txBox="1">
            <a:spLocks/>
          </p:cNvSpPr>
          <p:nvPr userDrawn="1"/>
        </p:nvSpPr>
        <p:spPr>
          <a:xfrm>
            <a:off x="644820" y="6376946"/>
            <a:ext cx="2895163" cy="228600"/>
          </a:xfrm>
          <a:prstGeom prst="rect">
            <a:avLst/>
          </a:prstGeom>
        </p:spPr>
        <p:txBody>
          <a:bodyPr lIns="0" tIns="0" rIns="0" b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800" b="0" i="0" kern="1200" dirty="0">
                <a:solidFill>
                  <a:schemeClr val="bg1"/>
                </a:solidFill>
                <a:latin typeface="+mn-lt"/>
                <a:ea typeface="+mn-ea"/>
                <a:cs typeface="Arial" panose="020B0604020202020204" pitchFamily="34" charset="0"/>
              </a:rPr>
              <a:t>©2022 Aetna Inc.</a:t>
            </a:r>
          </a:p>
        </p:txBody>
      </p:sp>
    </p:spTree>
    <p:extLst>
      <p:ext uri="{BB962C8B-B14F-4D97-AF65-F5344CB8AC3E}">
        <p14:creationId xmlns:p14="http://schemas.microsoft.com/office/powerpoint/2010/main" val="155963451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Quote or high impact with image">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12697E3D-9970-40A4-9967-1A38ED528B30}"/>
              </a:ext>
            </a:extLst>
          </p:cNvPr>
          <p:cNvSpPr>
            <a:spLocks noGrp="1"/>
          </p:cNvSpPr>
          <p:nvPr>
            <p:ph type="pic" sz="quarter" idx="16" hasCustomPrompt="1"/>
          </p:nvPr>
        </p:nvSpPr>
        <p:spPr>
          <a:xfrm>
            <a:off x="4568825" y="0"/>
            <a:ext cx="4575175" cy="6858000"/>
          </a:xfrm>
          <a:prstGeom prst="rect">
            <a:avLst/>
          </a:prstGeom>
          <a:solidFill>
            <a:schemeClr val="bg1">
              <a:lumMod val="85000"/>
            </a:schemeClr>
          </a:solidFill>
        </p:spPr>
        <p:txBody>
          <a:bodyPr anchor="ctr"/>
          <a:lstStyle>
            <a:lvl1pPr algn="ctr">
              <a:spcBef>
                <a:spcPts val="0"/>
              </a:spcBef>
              <a:spcAft>
                <a:spcPts val="0"/>
              </a:spcAft>
              <a:defRPr sz="6600" b="1">
                <a:solidFill>
                  <a:schemeClr val="bg2"/>
                </a:solidFill>
              </a:defRPr>
            </a:lvl1pPr>
          </a:lstStyle>
          <a:p>
            <a:br>
              <a:rPr lang="en-US"/>
            </a:br>
            <a:r>
              <a:rPr lang="en-US"/>
              <a:t>IMAGE</a:t>
            </a:r>
            <a:br>
              <a:rPr lang="en-US"/>
            </a:br>
            <a:br>
              <a:rPr lang="en-US"/>
            </a:br>
            <a:br>
              <a:rPr lang="en-US"/>
            </a:br>
            <a:endParaRPr lang="en-US"/>
          </a:p>
        </p:txBody>
      </p:sp>
      <p:sp>
        <p:nvSpPr>
          <p:cNvPr id="2" name="Title 1"/>
          <p:cNvSpPr>
            <a:spLocks noGrp="1"/>
          </p:cNvSpPr>
          <p:nvPr>
            <p:ph type="title" hasCustomPrompt="1"/>
          </p:nvPr>
        </p:nvSpPr>
        <p:spPr>
          <a:xfrm>
            <a:off x="418447" y="1764792"/>
            <a:ext cx="3715404" cy="1463040"/>
          </a:xfrm>
        </p:spPr>
        <p:txBody>
          <a:bodyPr/>
          <a:lstStyle>
            <a:lvl1pPr>
              <a:defRPr>
                <a:solidFill>
                  <a:schemeClr val="tx2"/>
                </a:solidFill>
              </a:defRPr>
            </a:lvl1pPr>
          </a:lstStyle>
          <a:p>
            <a:r>
              <a:rPr lang="en-US"/>
              <a:t>Click to add quote with image. Image should reflect the content of the quote.</a:t>
            </a:r>
          </a:p>
        </p:txBody>
      </p:sp>
      <p:sp>
        <p:nvSpPr>
          <p:cNvPr id="7" name="Text Placeholder 7">
            <a:extLst>
              <a:ext uri="{FF2B5EF4-FFF2-40B4-BE49-F238E27FC236}">
                <a16:creationId xmlns:a16="http://schemas.microsoft.com/office/drawing/2014/main" id="{9B722800-BF6A-4FA2-8F5B-598FB160C2FB}"/>
              </a:ext>
            </a:extLst>
          </p:cNvPr>
          <p:cNvSpPr>
            <a:spLocks noGrp="1"/>
          </p:cNvSpPr>
          <p:nvPr>
            <p:ph type="body" sz="quarter" idx="13" hasCustomPrompt="1"/>
          </p:nvPr>
        </p:nvSpPr>
        <p:spPr>
          <a:xfrm>
            <a:off x="418447" y="3590383"/>
            <a:ext cx="3715403" cy="184912"/>
          </a:xfrm>
          <a:prstGeom prst="rect">
            <a:avLst/>
          </a:prstGeom>
          <a:noFill/>
        </p:spPr>
        <p:txBody>
          <a:bodyPr>
            <a:noAutofit/>
          </a:bodyPr>
          <a:lstStyle>
            <a:lvl1pPr>
              <a:defRPr sz="1400" cap="all" baseline="0">
                <a:solidFill>
                  <a:schemeClr val="tx2"/>
                </a:solidFill>
              </a:defRPr>
            </a:lvl1pPr>
          </a:lstStyle>
          <a:p>
            <a:pPr lvl="0"/>
            <a:r>
              <a:rPr lang="en-US"/>
              <a:t>click to add AUTHOR</a:t>
            </a:r>
          </a:p>
        </p:txBody>
      </p:sp>
    </p:spTree>
    <p:extLst>
      <p:ext uri="{BB962C8B-B14F-4D97-AF65-F5344CB8AC3E}">
        <p14:creationId xmlns:p14="http://schemas.microsoft.com/office/powerpoint/2010/main" val="50205631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Quote or high impac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884650" y="2180108"/>
            <a:ext cx="5378073" cy="1463040"/>
          </a:xfrm>
        </p:spPr>
        <p:txBody>
          <a:bodyPr/>
          <a:lstStyle>
            <a:lvl1pPr>
              <a:defRPr>
                <a:solidFill>
                  <a:schemeClr val="tx2"/>
                </a:solidFill>
              </a:defRPr>
            </a:lvl1pPr>
          </a:lstStyle>
          <a:p>
            <a:r>
              <a:rPr lang="en-US"/>
              <a:t>Click to add quote.</a:t>
            </a:r>
          </a:p>
        </p:txBody>
      </p:sp>
      <p:sp>
        <p:nvSpPr>
          <p:cNvPr id="7" name="Text Placeholder 7">
            <a:extLst>
              <a:ext uri="{FF2B5EF4-FFF2-40B4-BE49-F238E27FC236}">
                <a16:creationId xmlns:a16="http://schemas.microsoft.com/office/drawing/2014/main" id="{9B722800-BF6A-4FA2-8F5B-598FB160C2FB}"/>
              </a:ext>
            </a:extLst>
          </p:cNvPr>
          <p:cNvSpPr>
            <a:spLocks noGrp="1"/>
          </p:cNvSpPr>
          <p:nvPr>
            <p:ph type="body" sz="quarter" idx="13" hasCustomPrompt="1"/>
          </p:nvPr>
        </p:nvSpPr>
        <p:spPr>
          <a:xfrm>
            <a:off x="1884651" y="4020922"/>
            <a:ext cx="3429893" cy="161925"/>
          </a:xfrm>
          <a:prstGeom prst="rect">
            <a:avLst/>
          </a:prstGeom>
          <a:noFill/>
        </p:spPr>
        <p:txBody>
          <a:bodyPr>
            <a:noAutofit/>
          </a:bodyPr>
          <a:lstStyle>
            <a:lvl1pPr>
              <a:defRPr sz="1400" cap="all" baseline="0">
                <a:solidFill>
                  <a:schemeClr val="tx2"/>
                </a:solidFill>
              </a:defRPr>
            </a:lvl1pPr>
          </a:lstStyle>
          <a:p>
            <a:pPr lvl="0"/>
            <a:r>
              <a:rPr lang="en-US"/>
              <a:t>click to add AUTHOR</a:t>
            </a:r>
          </a:p>
        </p:txBody>
      </p:sp>
    </p:spTree>
    <p:extLst>
      <p:ext uri="{BB962C8B-B14F-4D97-AF65-F5344CB8AC3E}">
        <p14:creationId xmlns:p14="http://schemas.microsoft.com/office/powerpoint/2010/main" val="381795704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Quote or high impact on viole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5139F72-CEC0-495F-8477-192D60A880E2}"/>
              </a:ext>
            </a:extLst>
          </p:cNvPr>
          <p:cNvSpPr/>
          <p:nvPr userDrawn="1"/>
        </p:nvSpPr>
        <p:spPr>
          <a:xfrm>
            <a:off x="-1" y="0"/>
            <a:ext cx="914400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5" name="Content Placeholder 8">
            <a:extLst>
              <a:ext uri="{FF2B5EF4-FFF2-40B4-BE49-F238E27FC236}">
                <a16:creationId xmlns:a16="http://schemas.microsoft.com/office/drawing/2014/main" id="{935A177A-64AC-49B1-9D97-25A4DB841CAD}"/>
              </a:ext>
            </a:extLst>
          </p:cNvPr>
          <p:cNvSpPr txBox="1">
            <a:spLocks/>
          </p:cNvSpPr>
          <p:nvPr userDrawn="1"/>
        </p:nvSpPr>
        <p:spPr>
          <a:xfrm>
            <a:off x="418447" y="6376946"/>
            <a:ext cx="264344" cy="228600"/>
          </a:xfrm>
          <a:prstGeom prst="rect">
            <a:avLst/>
          </a:prstGeom>
        </p:spPr>
        <p:txBody>
          <a:bodyPr lIns="0" r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fld id="{38743595-4496-5147-A886-7D133864DF76}" type="slidenum">
              <a:rPr lang="en-US" sz="1000" b="1" smtClean="0">
                <a:solidFill>
                  <a:schemeClr val="bg1"/>
                </a:solidFill>
                <a:latin typeface="+mn-lt"/>
                <a:ea typeface="Open Sans" panose="020B0606030504020204" pitchFamily="34" charset="0"/>
                <a:cs typeface="Arial" panose="020B0604020202020204" pitchFamily="34" charset="0"/>
              </a:rPr>
              <a:pPr algn="l"/>
              <a:t>‹#›</a:t>
            </a:fld>
            <a:endParaRPr lang="en-US" sz="1000" b="1">
              <a:solidFill>
                <a:schemeClr val="bg1"/>
              </a:solidFill>
              <a:latin typeface="+mn-lt"/>
              <a:ea typeface="Open Sans" panose="020B0606030504020204" pitchFamily="34" charset="0"/>
              <a:cs typeface="Arial" panose="020B0604020202020204" pitchFamily="34" charset="0"/>
            </a:endParaRPr>
          </a:p>
        </p:txBody>
      </p:sp>
      <p:sp>
        <p:nvSpPr>
          <p:cNvPr id="6" name="Content Placeholder 8">
            <a:extLst>
              <a:ext uri="{FF2B5EF4-FFF2-40B4-BE49-F238E27FC236}">
                <a16:creationId xmlns:a16="http://schemas.microsoft.com/office/drawing/2014/main" id="{F35D44D1-CF2C-4331-B380-083F7ABF73CB}"/>
              </a:ext>
            </a:extLst>
          </p:cNvPr>
          <p:cNvSpPr txBox="1">
            <a:spLocks/>
          </p:cNvSpPr>
          <p:nvPr userDrawn="1"/>
        </p:nvSpPr>
        <p:spPr>
          <a:xfrm>
            <a:off x="644820" y="6376946"/>
            <a:ext cx="2895163" cy="228600"/>
          </a:xfrm>
          <a:prstGeom prst="rect">
            <a:avLst/>
          </a:prstGeom>
        </p:spPr>
        <p:txBody>
          <a:bodyPr lIns="0" tIns="0" rIns="0" b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800" b="0" i="0" kern="1200" dirty="0">
                <a:solidFill>
                  <a:schemeClr val="bg1"/>
                </a:solidFill>
                <a:latin typeface="+mn-lt"/>
                <a:ea typeface="+mn-ea"/>
                <a:cs typeface="Arial" panose="020B0604020202020204" pitchFamily="34" charset="0"/>
              </a:rPr>
              <a:t>©2022 Aetna Inc.</a:t>
            </a:r>
          </a:p>
        </p:txBody>
      </p:sp>
      <p:sp>
        <p:nvSpPr>
          <p:cNvPr id="2" name="Title 1"/>
          <p:cNvSpPr>
            <a:spLocks noGrp="1"/>
          </p:cNvSpPr>
          <p:nvPr>
            <p:ph type="title" hasCustomPrompt="1"/>
          </p:nvPr>
        </p:nvSpPr>
        <p:spPr>
          <a:xfrm>
            <a:off x="1884650" y="2180108"/>
            <a:ext cx="5378073" cy="1463040"/>
          </a:xfrm>
        </p:spPr>
        <p:txBody>
          <a:bodyPr/>
          <a:lstStyle>
            <a:lvl1pPr>
              <a:defRPr>
                <a:solidFill>
                  <a:schemeClr val="bg1"/>
                </a:solidFill>
              </a:defRPr>
            </a:lvl1pPr>
          </a:lstStyle>
          <a:p>
            <a:r>
              <a:rPr lang="en-US"/>
              <a:t>Click to add quote.</a:t>
            </a:r>
          </a:p>
        </p:txBody>
      </p:sp>
      <p:sp>
        <p:nvSpPr>
          <p:cNvPr id="7" name="Text Placeholder 7">
            <a:extLst>
              <a:ext uri="{FF2B5EF4-FFF2-40B4-BE49-F238E27FC236}">
                <a16:creationId xmlns:a16="http://schemas.microsoft.com/office/drawing/2014/main" id="{9B722800-BF6A-4FA2-8F5B-598FB160C2FB}"/>
              </a:ext>
            </a:extLst>
          </p:cNvPr>
          <p:cNvSpPr>
            <a:spLocks noGrp="1"/>
          </p:cNvSpPr>
          <p:nvPr>
            <p:ph type="body" sz="quarter" idx="13" hasCustomPrompt="1"/>
          </p:nvPr>
        </p:nvSpPr>
        <p:spPr>
          <a:xfrm>
            <a:off x="1884651" y="4020922"/>
            <a:ext cx="3429893" cy="161925"/>
          </a:xfrm>
          <a:prstGeom prst="rect">
            <a:avLst/>
          </a:prstGeom>
          <a:noFill/>
        </p:spPr>
        <p:txBody>
          <a:bodyPr>
            <a:noAutofit/>
          </a:bodyPr>
          <a:lstStyle>
            <a:lvl1pPr>
              <a:defRPr sz="1400" cap="all" baseline="0">
                <a:solidFill>
                  <a:schemeClr val="bg1"/>
                </a:solidFill>
              </a:defRPr>
            </a:lvl1pPr>
          </a:lstStyle>
          <a:p>
            <a:pPr lvl="0"/>
            <a:r>
              <a:rPr lang="en-US"/>
              <a:t>click to add AUTHOR</a:t>
            </a:r>
          </a:p>
        </p:txBody>
      </p:sp>
      <p:sp>
        <p:nvSpPr>
          <p:cNvPr id="8" name="Freeform 5"/>
          <p:cNvSpPr>
            <a:spLocks noEditPoints="1"/>
          </p:cNvSpPr>
          <p:nvPr userDrawn="1"/>
        </p:nvSpPr>
        <p:spPr bwMode="auto">
          <a:xfrm>
            <a:off x="7800348" y="6352940"/>
            <a:ext cx="932402" cy="18053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63416341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Next steps">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25AEC46-6D54-4EEC-956E-3477AF6588BC}"/>
              </a:ext>
            </a:extLst>
          </p:cNvPr>
          <p:cNvSpPr txBox="1"/>
          <p:nvPr userDrawn="1"/>
        </p:nvSpPr>
        <p:spPr>
          <a:xfrm>
            <a:off x="374904" y="378058"/>
            <a:ext cx="4027232" cy="710619"/>
          </a:xfrm>
          <a:prstGeom prst="rect">
            <a:avLst/>
          </a:prstGeom>
          <a:noFill/>
        </p:spPr>
        <p:txBody>
          <a:bodyPr wrap="square" lIns="0" tIns="0" rIns="0" bIns="0" rtlCol="0">
            <a:noAutofit/>
          </a:bodyPr>
          <a:lstStyle/>
          <a:p>
            <a:pPr marL="0" marR="0" indent="0" algn="l" defTabSz="456758" rtl="0" eaLnBrk="1" fontAlgn="base" latinLnBrk="0" hangingPunct="1">
              <a:lnSpc>
                <a:spcPct val="100000"/>
              </a:lnSpc>
              <a:spcBef>
                <a:spcPts val="1200"/>
              </a:spcBef>
              <a:spcAft>
                <a:spcPts val="0"/>
              </a:spcAft>
              <a:buClrTx/>
              <a:buSzTx/>
              <a:buFontTx/>
              <a:buNone/>
              <a:tabLst/>
            </a:pPr>
            <a:r>
              <a:rPr lang="en-US" sz="4800" b="1">
                <a:solidFill>
                  <a:schemeClr val="accent6"/>
                </a:solidFill>
                <a:latin typeface="+mn-lt"/>
                <a:cs typeface="Arial" panose="020B0604020202020204" pitchFamily="34" charset="0"/>
              </a:rPr>
              <a:t>Next steps</a:t>
            </a:r>
          </a:p>
        </p:txBody>
      </p:sp>
      <p:sp>
        <p:nvSpPr>
          <p:cNvPr id="11" name="Content Placeholder 2"/>
          <p:cNvSpPr>
            <a:spLocks noGrp="1"/>
          </p:cNvSpPr>
          <p:nvPr>
            <p:ph sz="half" idx="1" hasCustomPrompt="1"/>
          </p:nvPr>
        </p:nvSpPr>
        <p:spPr bwMode="gray">
          <a:xfrm>
            <a:off x="1481328" y="2054488"/>
            <a:ext cx="1883664" cy="3694464"/>
          </a:xfrm>
        </p:spPr>
        <p:txBody>
          <a:bodyPr vert="horz" lIns="0" tIns="0" rIns="0" bIns="0" rtlCol="0">
            <a:noAutofit/>
          </a:bodyPr>
          <a:lstStyle>
            <a:lvl1pPr algn="ctr">
              <a:buClrTx/>
              <a:defRPr lang="en-US" sz="3200" b="1" cap="none" baseline="0" dirty="0" smtClean="0">
                <a:solidFill>
                  <a:schemeClr val="accent2"/>
                </a:solidFill>
              </a:defRPr>
            </a:lvl1pPr>
            <a:lvl2pPr marL="0" indent="0" algn="ctr">
              <a:spcBef>
                <a:spcPts val="3600"/>
              </a:spcBef>
              <a:buClrTx/>
              <a:buNone/>
              <a:defRPr lang="en-US" dirty="0" smtClean="0">
                <a:solidFill>
                  <a:schemeClr val="tx2"/>
                </a:solidFill>
              </a:defRPr>
            </a:lvl2pPr>
            <a:lvl3pPr marL="174625" indent="-174625" algn="l">
              <a:spcBef>
                <a:spcPts val="1200"/>
              </a:spcBef>
              <a:buClrTx/>
              <a:buFont typeface="Arial" panose="020B0604020202020204" pitchFamily="34" charset="0"/>
              <a:buChar char="•"/>
              <a:defRPr lang="en-US" sz="1400" baseline="0" dirty="0" smtClean="0">
                <a:solidFill>
                  <a:schemeClr val="tx2"/>
                </a:solidFill>
              </a:defRPr>
            </a:lvl3pPr>
            <a:lvl4pPr marL="347663" indent="-173038" algn="l">
              <a:buClrTx/>
              <a:buFont typeface="Arial" panose="020B0604020202020204" pitchFamily="34" charset="0"/>
              <a:buChar char="–"/>
              <a:defRPr lang="en-US" baseline="0" dirty="0" smtClean="0">
                <a:solidFill>
                  <a:schemeClr val="tx2"/>
                </a:solidFill>
              </a:defRPr>
            </a:lvl4pPr>
            <a:lvl5pPr marL="511175" indent="-163513" algn="l">
              <a:buClrTx/>
              <a:buFont typeface="Arial" panose="020B0604020202020204" pitchFamily="34" charset="0"/>
              <a:buChar char="•"/>
              <a:defRPr lang="en-US" dirty="0">
                <a:solidFill>
                  <a:schemeClr val="tx2"/>
                </a:solidFill>
              </a:defRPr>
            </a:lvl5pPr>
            <a:lvl6pPr marL="685800" indent="-174625" algn="l">
              <a:buClrTx/>
              <a:buFont typeface="Arial" panose="020B0604020202020204" pitchFamily="34" charset="0"/>
              <a:buChar char="–"/>
              <a:defRPr baseline="0">
                <a:solidFill>
                  <a:schemeClr val="tx2"/>
                </a:solidFill>
              </a:defRPr>
            </a:lvl6pPr>
            <a:lvl7pPr algn="l">
              <a:buClrTx/>
              <a:defRPr/>
            </a:lvl7pPr>
            <a:lvl8pPr algn="l">
              <a:buClrTx/>
              <a:defRPr/>
            </a:lvl8pPr>
            <a:lvl9pPr algn="l">
              <a:buClrTx/>
              <a:defRPr/>
            </a:lvl9pPr>
          </a:lstStyle>
          <a:p>
            <a:pPr lvl="0"/>
            <a:r>
              <a:rPr lang="en-US"/>
              <a:t>1</a:t>
            </a:r>
          </a:p>
          <a:p>
            <a:pPr lvl="1"/>
            <a:r>
              <a:rPr lang="en-US"/>
              <a:t>Body text</a:t>
            </a:r>
          </a:p>
          <a:p>
            <a:pPr lvl="2"/>
            <a:r>
              <a:rPr lang="en-US"/>
              <a:t>First-level bullet</a:t>
            </a:r>
          </a:p>
          <a:p>
            <a:pPr lvl="3"/>
            <a:r>
              <a:rPr lang="en-US"/>
              <a:t>Second-level bullet</a:t>
            </a:r>
          </a:p>
          <a:p>
            <a:pPr lvl="4"/>
            <a:r>
              <a:rPr lang="en-US"/>
              <a:t>Third-level bullet</a:t>
            </a:r>
          </a:p>
        </p:txBody>
      </p:sp>
      <p:sp>
        <p:nvSpPr>
          <p:cNvPr id="6" name="Content Placeholder 2"/>
          <p:cNvSpPr>
            <a:spLocks noGrp="1"/>
          </p:cNvSpPr>
          <p:nvPr>
            <p:ph sz="half" idx="10" hasCustomPrompt="1"/>
          </p:nvPr>
        </p:nvSpPr>
        <p:spPr bwMode="gray">
          <a:xfrm>
            <a:off x="3630168" y="2054488"/>
            <a:ext cx="1883664" cy="3694464"/>
          </a:xfrm>
        </p:spPr>
        <p:txBody>
          <a:bodyPr vert="horz" lIns="0" tIns="0" rIns="0" bIns="0" rtlCol="0">
            <a:noAutofit/>
          </a:bodyPr>
          <a:lstStyle>
            <a:lvl1pPr algn="ctr">
              <a:buClrTx/>
              <a:defRPr lang="en-US" sz="3200" b="1" cap="none" baseline="0" dirty="0" smtClean="0">
                <a:solidFill>
                  <a:schemeClr val="accent2"/>
                </a:solidFill>
              </a:defRPr>
            </a:lvl1pPr>
            <a:lvl2pPr marL="0" indent="0" algn="ctr">
              <a:spcBef>
                <a:spcPts val="3600"/>
              </a:spcBef>
              <a:buClrTx/>
              <a:buNone/>
              <a:defRPr lang="en-US" dirty="0" smtClean="0">
                <a:solidFill>
                  <a:schemeClr val="tx2"/>
                </a:solidFill>
              </a:defRPr>
            </a:lvl2pPr>
            <a:lvl3pPr marL="174625" indent="-174625" algn="l">
              <a:spcBef>
                <a:spcPts val="1200"/>
              </a:spcBef>
              <a:buClrTx/>
              <a:buFont typeface="Arial" panose="020B0604020202020204" pitchFamily="34" charset="0"/>
              <a:buChar char="•"/>
              <a:defRPr lang="en-US" sz="1400" baseline="0" dirty="0" smtClean="0">
                <a:solidFill>
                  <a:schemeClr val="tx2"/>
                </a:solidFill>
              </a:defRPr>
            </a:lvl3pPr>
            <a:lvl4pPr marL="347663" indent="-173038" algn="l">
              <a:buClrTx/>
              <a:buFont typeface="Arial" panose="020B0604020202020204" pitchFamily="34" charset="0"/>
              <a:buChar char="–"/>
              <a:defRPr lang="en-US" baseline="0" dirty="0" smtClean="0">
                <a:solidFill>
                  <a:schemeClr val="tx2"/>
                </a:solidFill>
              </a:defRPr>
            </a:lvl4pPr>
            <a:lvl5pPr marL="511175" indent="-163513" algn="l">
              <a:buClrTx/>
              <a:buFont typeface="Arial" panose="020B0604020202020204" pitchFamily="34" charset="0"/>
              <a:buChar char="•"/>
              <a:defRPr lang="en-US" dirty="0">
                <a:solidFill>
                  <a:schemeClr val="tx2"/>
                </a:solidFill>
              </a:defRPr>
            </a:lvl5pPr>
            <a:lvl6pPr marL="685800" indent="-174625" algn="l">
              <a:buClrTx/>
              <a:buFont typeface="Arial" panose="020B0604020202020204" pitchFamily="34" charset="0"/>
              <a:buChar char="–"/>
              <a:defRPr baseline="0">
                <a:solidFill>
                  <a:schemeClr val="tx2"/>
                </a:solidFill>
              </a:defRPr>
            </a:lvl6pPr>
            <a:lvl7pPr algn="l">
              <a:buClrTx/>
              <a:defRPr/>
            </a:lvl7pPr>
            <a:lvl8pPr algn="l">
              <a:buClrTx/>
              <a:defRPr/>
            </a:lvl8pPr>
            <a:lvl9pPr algn="l">
              <a:buClrTx/>
              <a:defRPr/>
            </a:lvl9pPr>
          </a:lstStyle>
          <a:p>
            <a:pPr lvl="0"/>
            <a:r>
              <a:rPr lang="en-US"/>
              <a:t>2</a:t>
            </a:r>
          </a:p>
          <a:p>
            <a:pPr lvl="1"/>
            <a:r>
              <a:rPr lang="en-US"/>
              <a:t>Body text</a:t>
            </a:r>
          </a:p>
          <a:p>
            <a:pPr lvl="2"/>
            <a:r>
              <a:rPr lang="en-US"/>
              <a:t>First-level bullet</a:t>
            </a:r>
          </a:p>
          <a:p>
            <a:pPr lvl="3"/>
            <a:r>
              <a:rPr lang="en-US"/>
              <a:t>Second-level bullet</a:t>
            </a:r>
          </a:p>
          <a:p>
            <a:pPr lvl="4"/>
            <a:r>
              <a:rPr lang="en-US"/>
              <a:t>Third-level bullet</a:t>
            </a:r>
          </a:p>
        </p:txBody>
      </p:sp>
      <p:sp>
        <p:nvSpPr>
          <p:cNvPr id="7" name="Content Placeholder 2"/>
          <p:cNvSpPr>
            <a:spLocks noGrp="1"/>
          </p:cNvSpPr>
          <p:nvPr>
            <p:ph sz="half" idx="11" hasCustomPrompt="1"/>
          </p:nvPr>
        </p:nvSpPr>
        <p:spPr bwMode="gray">
          <a:xfrm>
            <a:off x="5751576" y="2054488"/>
            <a:ext cx="1883664" cy="3694464"/>
          </a:xfrm>
        </p:spPr>
        <p:txBody>
          <a:bodyPr vert="horz" lIns="0" tIns="0" rIns="0" bIns="0" rtlCol="0">
            <a:noAutofit/>
          </a:bodyPr>
          <a:lstStyle>
            <a:lvl1pPr algn="ctr">
              <a:buClrTx/>
              <a:defRPr lang="en-US" sz="3200" b="1" cap="none" baseline="0" dirty="0" smtClean="0">
                <a:solidFill>
                  <a:schemeClr val="accent2"/>
                </a:solidFill>
              </a:defRPr>
            </a:lvl1pPr>
            <a:lvl2pPr marL="0" indent="0" algn="ctr">
              <a:spcBef>
                <a:spcPts val="3600"/>
              </a:spcBef>
              <a:buClrTx/>
              <a:buNone/>
              <a:defRPr lang="en-US" dirty="0" smtClean="0">
                <a:solidFill>
                  <a:schemeClr val="tx2"/>
                </a:solidFill>
              </a:defRPr>
            </a:lvl2pPr>
            <a:lvl3pPr marL="174625" indent="-174625" algn="l">
              <a:spcBef>
                <a:spcPts val="1200"/>
              </a:spcBef>
              <a:buClrTx/>
              <a:buFont typeface="Arial" panose="020B0604020202020204" pitchFamily="34" charset="0"/>
              <a:buChar char="•"/>
              <a:defRPr lang="en-US" sz="1400" baseline="0" dirty="0" smtClean="0">
                <a:solidFill>
                  <a:schemeClr val="tx2"/>
                </a:solidFill>
              </a:defRPr>
            </a:lvl3pPr>
            <a:lvl4pPr marL="347663" indent="-173038" algn="l">
              <a:buClrTx/>
              <a:buFont typeface="Arial" panose="020B0604020202020204" pitchFamily="34" charset="0"/>
              <a:buChar char="–"/>
              <a:defRPr lang="en-US" baseline="0" dirty="0" smtClean="0">
                <a:solidFill>
                  <a:schemeClr val="tx2"/>
                </a:solidFill>
              </a:defRPr>
            </a:lvl4pPr>
            <a:lvl5pPr marL="511175" indent="-163513" algn="l">
              <a:buClrTx/>
              <a:buFont typeface="Arial" panose="020B0604020202020204" pitchFamily="34" charset="0"/>
              <a:buChar char="•"/>
              <a:defRPr lang="en-US" dirty="0">
                <a:solidFill>
                  <a:schemeClr val="tx2"/>
                </a:solidFill>
              </a:defRPr>
            </a:lvl5pPr>
            <a:lvl6pPr marL="685800" indent="-174625" algn="l">
              <a:buClrTx/>
              <a:buFont typeface="Arial" panose="020B0604020202020204" pitchFamily="34" charset="0"/>
              <a:buChar char="–"/>
              <a:defRPr baseline="0">
                <a:solidFill>
                  <a:schemeClr val="tx2"/>
                </a:solidFill>
              </a:defRPr>
            </a:lvl6pPr>
            <a:lvl7pPr algn="l">
              <a:buClrTx/>
              <a:defRPr/>
            </a:lvl7pPr>
            <a:lvl8pPr algn="l">
              <a:buClrTx/>
              <a:defRPr/>
            </a:lvl8pPr>
            <a:lvl9pPr algn="l">
              <a:buClrTx/>
              <a:defRPr/>
            </a:lvl9pPr>
          </a:lstStyle>
          <a:p>
            <a:pPr lvl="0"/>
            <a:r>
              <a:rPr lang="en-US"/>
              <a:t>3</a:t>
            </a:r>
          </a:p>
          <a:p>
            <a:pPr lvl="1"/>
            <a:r>
              <a:rPr lang="en-US"/>
              <a:t>Body text</a:t>
            </a:r>
          </a:p>
          <a:p>
            <a:pPr lvl="2"/>
            <a:r>
              <a:rPr lang="en-US"/>
              <a:t>First-level bullet</a:t>
            </a:r>
          </a:p>
          <a:p>
            <a:pPr lvl="3"/>
            <a:r>
              <a:rPr lang="en-US"/>
              <a:t>Second-level bullet</a:t>
            </a:r>
          </a:p>
          <a:p>
            <a:pPr lvl="4"/>
            <a:r>
              <a:rPr lang="en-US"/>
              <a:t>Third-level bullet</a:t>
            </a:r>
          </a:p>
        </p:txBody>
      </p:sp>
    </p:spTree>
    <p:extLst>
      <p:ext uri="{BB962C8B-B14F-4D97-AF65-F5344CB8AC3E}">
        <p14:creationId xmlns:p14="http://schemas.microsoft.com/office/powerpoint/2010/main" val="83662412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25AEC46-6D54-4EEC-956E-3477AF6588BC}"/>
              </a:ext>
            </a:extLst>
          </p:cNvPr>
          <p:cNvSpPr txBox="1"/>
          <p:nvPr userDrawn="1"/>
        </p:nvSpPr>
        <p:spPr>
          <a:xfrm>
            <a:off x="374904" y="378058"/>
            <a:ext cx="3067495" cy="710619"/>
          </a:xfrm>
          <a:prstGeom prst="rect">
            <a:avLst/>
          </a:prstGeom>
          <a:noFill/>
        </p:spPr>
        <p:txBody>
          <a:bodyPr wrap="square" lIns="0" tIns="0" rIns="0" bIns="0" rtlCol="0">
            <a:noAutofit/>
          </a:bodyPr>
          <a:lstStyle/>
          <a:p>
            <a:pPr marL="0" marR="0" indent="0" algn="l" defTabSz="456758" rtl="0" eaLnBrk="1" fontAlgn="base" latinLnBrk="0" hangingPunct="1">
              <a:lnSpc>
                <a:spcPct val="100000"/>
              </a:lnSpc>
              <a:spcBef>
                <a:spcPts val="1200"/>
              </a:spcBef>
              <a:spcAft>
                <a:spcPts val="0"/>
              </a:spcAft>
              <a:buClrTx/>
              <a:buSzTx/>
              <a:buFontTx/>
              <a:buNone/>
              <a:tabLst/>
            </a:pPr>
            <a:r>
              <a:rPr lang="en-US" sz="4800" b="1">
                <a:solidFill>
                  <a:schemeClr val="accent6"/>
                </a:solidFill>
                <a:latin typeface="+mn-lt"/>
                <a:cs typeface="Arial" panose="020B0604020202020204" pitchFamily="34" charset="0"/>
              </a:rPr>
              <a:t>In closing</a:t>
            </a:r>
          </a:p>
        </p:txBody>
      </p:sp>
      <p:sp>
        <p:nvSpPr>
          <p:cNvPr id="12" name="Content Placeholder 2"/>
          <p:cNvSpPr>
            <a:spLocks noGrp="1"/>
          </p:cNvSpPr>
          <p:nvPr>
            <p:ph idx="1" hasCustomPrompt="1"/>
          </p:nvPr>
        </p:nvSpPr>
        <p:spPr bwMode="gray">
          <a:xfrm>
            <a:off x="418447" y="1770063"/>
            <a:ext cx="6441339" cy="3977640"/>
          </a:xfrm>
        </p:spPr>
        <p:txBody>
          <a:bodyPr/>
          <a:lstStyle>
            <a:lvl1pPr>
              <a:buClrTx/>
              <a:defRPr sz="1800" b="1" cap="none" baseline="0">
                <a:solidFill>
                  <a:schemeClr val="tx2"/>
                </a:solidFill>
              </a:defRPr>
            </a:lvl1pPr>
            <a:lvl2pPr marL="0" indent="0">
              <a:buClrTx/>
              <a:buFontTx/>
              <a:buNone/>
              <a:defRPr baseline="0">
                <a:solidFill>
                  <a:schemeClr val="tx2"/>
                </a:solidFill>
              </a:defRPr>
            </a:lvl2pPr>
            <a:lvl3pPr marL="171450" indent="-171450">
              <a:spcBef>
                <a:spcPts val="1200"/>
              </a:spcBef>
              <a:buClrTx/>
              <a:buFont typeface="Arial" panose="020B0604020202020204" pitchFamily="34" charset="0"/>
              <a:buChar char="•"/>
              <a:defRPr baseline="0">
                <a:solidFill>
                  <a:schemeClr val="tx2"/>
                </a:solidFill>
              </a:defRPr>
            </a:lvl3pPr>
            <a:lvl4pPr marL="344488" indent="-173038">
              <a:buClrTx/>
              <a:buFont typeface="Arial" panose="020B0604020202020204" pitchFamily="34" charset="0"/>
              <a:buChar char="–"/>
              <a:defRPr>
                <a:solidFill>
                  <a:schemeClr val="tx2"/>
                </a:solidFill>
              </a:defRPr>
            </a:lvl4pPr>
            <a:lvl5pPr marL="515938" indent="-171450">
              <a:buClrTx/>
              <a:buFont typeface="Arial" panose="020B0604020202020204" pitchFamily="34" charset="0"/>
              <a:buChar char="•"/>
              <a:defRPr baseline="0">
                <a:solidFill>
                  <a:schemeClr val="tx2"/>
                </a:solidFill>
              </a:defRPr>
            </a:lvl5pPr>
            <a:lvl6pPr marL="687388" indent="-171450">
              <a:buClrTx/>
              <a:buFont typeface="Arial" panose="020B0604020202020204" pitchFamily="34" charset="0"/>
              <a:buChar char="–"/>
              <a:defRPr/>
            </a:lvl6pPr>
            <a:lvl7pPr marL="860425" indent="-173038">
              <a:buClrTx/>
              <a:buFont typeface="Arial" panose="020B0604020202020204" pitchFamily="34" charset="0"/>
              <a:buChar char="•"/>
              <a:defRPr baseline="0"/>
            </a:lvl7pPr>
            <a:lvl8pPr marL="1031875" indent="-171450">
              <a:buClrTx/>
              <a:buFont typeface="Arial" panose="020B0604020202020204" pitchFamily="34" charset="0"/>
              <a:buChar char="–"/>
              <a:defRPr/>
            </a:lvl8pPr>
            <a:lvl9pPr marL="1203325" indent="-171450">
              <a:buClrTx/>
              <a:buFont typeface="Arial" panose="020B0604020202020204" pitchFamily="34" charset="0"/>
              <a:buChar char="•"/>
              <a:defRPr/>
            </a:lvl9pPr>
          </a:lstStyle>
          <a:p>
            <a:pPr lvl="0"/>
            <a:r>
              <a:rPr lang="en-US"/>
              <a:t>Click to add Header</a:t>
            </a:r>
          </a:p>
          <a:p>
            <a:pPr lvl="1"/>
            <a:r>
              <a:rPr lang="en-US"/>
              <a:t>Body text bullet</a:t>
            </a:r>
          </a:p>
          <a:p>
            <a:pPr lvl="2"/>
            <a:r>
              <a:rPr lang="en-US"/>
              <a:t>First-level bullet</a:t>
            </a:r>
          </a:p>
          <a:p>
            <a:pPr lvl="3"/>
            <a:r>
              <a:rPr lang="en-US"/>
              <a:t>Second-level bullet</a:t>
            </a:r>
          </a:p>
          <a:p>
            <a:pPr lvl="4"/>
            <a:r>
              <a:rPr lang="en-US"/>
              <a:t>Third-level bullet</a:t>
            </a:r>
          </a:p>
          <a:p>
            <a:pPr lvl="5"/>
            <a:r>
              <a:rPr lang="en-US"/>
              <a:t>Fourth-level bullet</a:t>
            </a:r>
          </a:p>
          <a:p>
            <a:pPr lvl="6"/>
            <a:r>
              <a:rPr lang="en-US"/>
              <a:t>Fifth-level bullet</a:t>
            </a:r>
          </a:p>
          <a:p>
            <a:pPr lvl="7"/>
            <a:r>
              <a:rPr lang="en-US"/>
              <a:t>Sixth-level bullet</a:t>
            </a:r>
          </a:p>
          <a:p>
            <a:pPr lvl="8"/>
            <a:r>
              <a:rPr lang="en-US"/>
              <a:t>Seventh-level bullet</a:t>
            </a:r>
          </a:p>
        </p:txBody>
      </p:sp>
    </p:spTree>
    <p:extLst>
      <p:ext uri="{BB962C8B-B14F-4D97-AF65-F5344CB8AC3E}">
        <p14:creationId xmlns:p14="http://schemas.microsoft.com/office/powerpoint/2010/main" val="159082757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US"/>
              <a:t>Click to add title</a:t>
            </a:r>
          </a:p>
        </p:txBody>
      </p:sp>
    </p:spTree>
    <p:extLst>
      <p:ext uri="{BB962C8B-B14F-4D97-AF65-F5344CB8AC3E}">
        <p14:creationId xmlns:p14="http://schemas.microsoft.com/office/powerpoint/2010/main" val="255586913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viole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5139F72-CEC0-495F-8477-192D60A880E2}"/>
              </a:ext>
            </a:extLst>
          </p:cNvPr>
          <p:cNvSpPr/>
          <p:nvPr userDrawn="1"/>
        </p:nvSpPr>
        <p:spPr>
          <a:xfrm>
            <a:off x="-1" y="0"/>
            <a:ext cx="914400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3" name="Content Placeholder 8">
            <a:extLst>
              <a:ext uri="{FF2B5EF4-FFF2-40B4-BE49-F238E27FC236}">
                <a16:creationId xmlns:a16="http://schemas.microsoft.com/office/drawing/2014/main" id="{935A177A-64AC-49B1-9D97-25A4DB841CAD}"/>
              </a:ext>
            </a:extLst>
          </p:cNvPr>
          <p:cNvSpPr txBox="1">
            <a:spLocks/>
          </p:cNvSpPr>
          <p:nvPr userDrawn="1"/>
        </p:nvSpPr>
        <p:spPr>
          <a:xfrm>
            <a:off x="418447" y="6376946"/>
            <a:ext cx="264344" cy="228600"/>
          </a:xfrm>
          <a:prstGeom prst="rect">
            <a:avLst/>
          </a:prstGeom>
        </p:spPr>
        <p:txBody>
          <a:bodyPr lIns="0" r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fld id="{38743595-4496-5147-A886-7D133864DF76}" type="slidenum">
              <a:rPr lang="en-US" sz="1000" b="1" smtClean="0">
                <a:solidFill>
                  <a:schemeClr val="bg1"/>
                </a:solidFill>
                <a:latin typeface="+mn-lt"/>
                <a:ea typeface="Open Sans" panose="020B0606030504020204" pitchFamily="34" charset="0"/>
                <a:cs typeface="Arial" panose="020B0604020202020204" pitchFamily="34" charset="0"/>
              </a:rPr>
              <a:pPr algn="l"/>
              <a:t>‹#›</a:t>
            </a:fld>
            <a:endParaRPr lang="en-US" sz="1000" b="1">
              <a:solidFill>
                <a:schemeClr val="bg1"/>
              </a:solidFill>
              <a:latin typeface="+mn-lt"/>
              <a:ea typeface="Open Sans" panose="020B0606030504020204" pitchFamily="34" charset="0"/>
              <a:cs typeface="Arial" panose="020B0604020202020204" pitchFamily="34" charset="0"/>
            </a:endParaRPr>
          </a:p>
        </p:txBody>
      </p:sp>
      <p:sp>
        <p:nvSpPr>
          <p:cNvPr id="4" name="Content Placeholder 8">
            <a:extLst>
              <a:ext uri="{FF2B5EF4-FFF2-40B4-BE49-F238E27FC236}">
                <a16:creationId xmlns:a16="http://schemas.microsoft.com/office/drawing/2014/main" id="{F35D44D1-CF2C-4331-B380-083F7ABF73CB}"/>
              </a:ext>
            </a:extLst>
          </p:cNvPr>
          <p:cNvSpPr txBox="1">
            <a:spLocks/>
          </p:cNvSpPr>
          <p:nvPr userDrawn="1"/>
        </p:nvSpPr>
        <p:spPr>
          <a:xfrm>
            <a:off x="644820" y="6376946"/>
            <a:ext cx="2895163" cy="228600"/>
          </a:xfrm>
          <a:prstGeom prst="rect">
            <a:avLst/>
          </a:prstGeom>
        </p:spPr>
        <p:txBody>
          <a:bodyPr lIns="0" tIns="0" rIns="0" b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800" b="0" i="0" kern="1200" dirty="0">
                <a:solidFill>
                  <a:schemeClr val="bg1"/>
                </a:solidFill>
                <a:latin typeface="+mn-lt"/>
                <a:ea typeface="+mn-ea"/>
                <a:cs typeface="Arial" panose="020B0604020202020204" pitchFamily="34" charset="0"/>
              </a:rPr>
              <a:t>©2022 Aetna Inc.</a:t>
            </a:r>
          </a:p>
        </p:txBody>
      </p:sp>
      <p:sp>
        <p:nvSpPr>
          <p:cNvPr id="2" name="Title 1"/>
          <p:cNvSpPr>
            <a:spLocks noGrp="1"/>
          </p:cNvSpPr>
          <p:nvPr>
            <p:ph type="title" hasCustomPrompt="1"/>
          </p:nvPr>
        </p:nvSpPr>
        <p:spPr/>
        <p:txBody>
          <a:bodyPr/>
          <a:lstStyle>
            <a:lvl1pPr>
              <a:defRPr>
                <a:solidFill>
                  <a:schemeClr val="bg1"/>
                </a:solidFill>
              </a:defRPr>
            </a:lvl1pPr>
          </a:lstStyle>
          <a:p>
            <a:r>
              <a:rPr lang="en-US"/>
              <a:t>Click to add title</a:t>
            </a:r>
          </a:p>
        </p:txBody>
      </p:sp>
      <p:sp>
        <p:nvSpPr>
          <p:cNvPr id="7" name="Freeform 5"/>
          <p:cNvSpPr>
            <a:spLocks noEditPoints="1"/>
          </p:cNvSpPr>
          <p:nvPr userDrawn="1"/>
        </p:nvSpPr>
        <p:spPr bwMode="auto">
          <a:xfrm>
            <a:off x="7800348" y="6352940"/>
            <a:ext cx="932402" cy="18053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41805299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726928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4" name="TextBox 3"/>
          <p:cNvSpPr txBox="1"/>
          <p:nvPr userDrawn="1"/>
        </p:nvSpPr>
        <p:spPr>
          <a:xfrm>
            <a:off x="2290527" y="2941078"/>
            <a:ext cx="4562947" cy="830997"/>
          </a:xfrm>
          <a:prstGeom prst="rect">
            <a:avLst/>
          </a:prstGeom>
          <a:noFill/>
        </p:spPr>
        <p:txBody>
          <a:bodyPr wrap="square" lIns="0" tIns="0" rIns="0" bIns="0" rtlCol="0" anchor="ctr">
            <a:spAutoFit/>
          </a:bodyPr>
          <a:lstStyle/>
          <a:p>
            <a:pPr algn="ctr"/>
            <a:r>
              <a:rPr lang="en-US" sz="5400" b="1">
                <a:solidFill>
                  <a:schemeClr val="accent2"/>
                </a:solidFill>
              </a:rPr>
              <a:t>Thank you</a:t>
            </a:r>
          </a:p>
        </p:txBody>
      </p:sp>
    </p:spTree>
    <p:extLst>
      <p:ext uri="{BB962C8B-B14F-4D97-AF65-F5344CB8AC3E}">
        <p14:creationId xmlns:p14="http://schemas.microsoft.com/office/powerpoint/2010/main" val="3318906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 ImageRT | no logo">
    <p:spTree>
      <p:nvGrpSpPr>
        <p:cNvPr id="1" name=""/>
        <p:cNvGrpSpPr/>
        <p:nvPr/>
      </p:nvGrpSpPr>
      <p:grpSpPr>
        <a:xfrm>
          <a:off x="0" y="0"/>
          <a:ext cx="0" cy="0"/>
          <a:chOff x="0" y="0"/>
          <a:chExt cx="0" cy="0"/>
        </a:xfrm>
      </p:grpSpPr>
      <p:sp>
        <p:nvSpPr>
          <p:cNvPr id="9" name="Picture Placeholder 8"/>
          <p:cNvSpPr>
            <a:spLocks noGrp="1"/>
          </p:cNvSpPr>
          <p:nvPr>
            <p:ph type="pic" sz="quarter" idx="11"/>
          </p:nvPr>
        </p:nvSpPr>
        <p:spPr>
          <a:xfrm>
            <a:off x="5029200" y="0"/>
            <a:ext cx="4114800" cy="6858000"/>
          </a:xfrm>
          <a:solidFill>
            <a:schemeClr val="bg2"/>
          </a:solidFill>
        </p:spPr>
        <p:txBody>
          <a:bodyPr/>
          <a:lstStyle/>
          <a:p>
            <a:r>
              <a:rPr lang="en-US"/>
              <a:t>Click icon to add picture</a:t>
            </a:r>
          </a:p>
        </p:txBody>
      </p:sp>
      <p:sp>
        <p:nvSpPr>
          <p:cNvPr id="2" name="Title 1"/>
          <p:cNvSpPr>
            <a:spLocks noGrp="1"/>
          </p:cNvSpPr>
          <p:nvPr>
            <p:ph type="title" hasCustomPrompt="1"/>
          </p:nvPr>
        </p:nvSpPr>
        <p:spPr>
          <a:xfrm>
            <a:off x="320040" y="320040"/>
            <a:ext cx="4115872" cy="731520"/>
          </a:xfrm>
        </p:spPr>
        <p:txBody>
          <a:bodyPr anchor="ctr"/>
          <a:lstStyle>
            <a:lvl1pPr>
              <a:defRPr>
                <a:solidFill>
                  <a:srgbClr val="7D3F98"/>
                </a:solidFill>
              </a:defRPr>
            </a:lvl1pPr>
          </a:lstStyle>
          <a:p>
            <a:r>
              <a:rPr lang="en-US"/>
              <a:t>Title</a:t>
            </a:r>
          </a:p>
        </p:txBody>
      </p:sp>
      <p:sp>
        <p:nvSpPr>
          <p:cNvPr id="4" name="Content Placeholder 3"/>
          <p:cNvSpPr>
            <a:spLocks noGrp="1"/>
          </p:cNvSpPr>
          <p:nvPr>
            <p:ph sz="quarter" idx="10" hasCustomPrompt="1"/>
          </p:nvPr>
        </p:nvSpPr>
        <p:spPr>
          <a:xfrm>
            <a:off x="320040" y="1325880"/>
            <a:ext cx="4115872" cy="4846320"/>
          </a:xfrm>
        </p:spPr>
        <p:txBody>
          <a:bodyPr/>
          <a:lstStyle>
            <a:lvl1pPr>
              <a:defRPr sz="1400"/>
            </a:lvl1pPr>
            <a:lvl2pPr>
              <a:defRPr sz="1400"/>
            </a:lvl2pPr>
            <a:lvl3pPr>
              <a:defRPr sz="1400"/>
            </a:lvl3pPr>
            <a:lvl4pPr>
              <a:defRPr sz="1350"/>
            </a:lvl4pPr>
            <a:lvl5pPr>
              <a:defRPr sz="1350"/>
            </a:lvl5pPr>
          </a:lstStyle>
          <a:p>
            <a:pPr lvl="0"/>
            <a:r>
              <a:rPr lang="en-US"/>
              <a:t>First-level</a:t>
            </a:r>
          </a:p>
          <a:p>
            <a:pPr lvl="1"/>
            <a:r>
              <a:rPr lang="en-US"/>
              <a:t>Second-level</a:t>
            </a:r>
          </a:p>
          <a:p>
            <a:pPr lvl="2"/>
            <a:r>
              <a:rPr lang="en-US"/>
              <a:t>Third-level</a:t>
            </a:r>
          </a:p>
        </p:txBody>
      </p:sp>
      <p:sp>
        <p:nvSpPr>
          <p:cNvPr id="6" name="Content Placeholder 8"/>
          <p:cNvSpPr txBox="1">
            <a:spLocks/>
          </p:cNvSpPr>
          <p:nvPr userDrawn="1"/>
        </p:nvSpPr>
        <p:spPr>
          <a:xfrm>
            <a:off x="8379106" y="6418626"/>
            <a:ext cx="550870" cy="228600"/>
          </a:xfrm>
          <a:prstGeom prst="rect">
            <a:avLst/>
          </a:prstGeom>
        </p:spPr>
        <p:txBody>
          <a:bodyPr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b="0" i="0">
                <a:solidFill>
                  <a:srgbClr val="FFFFFF"/>
                </a:solidFill>
                <a:latin typeface="Open Sans" charset="0"/>
                <a:ea typeface="Open Sans" charset="0"/>
                <a:cs typeface="Open Sans" charset="0"/>
              </a:rPr>
              <a:t> </a:t>
            </a:r>
            <a:fld id="{38743595-4496-5147-A886-7D133864DF76}" type="slidenum">
              <a:rPr lang="en-US" sz="1000" b="0" i="0" smtClean="0">
                <a:solidFill>
                  <a:srgbClr val="FFFFFF"/>
                </a:solidFill>
                <a:latin typeface="Open Sans" charset="0"/>
                <a:ea typeface="Open Sans" charset="0"/>
                <a:cs typeface="Open Sans" charset="0"/>
              </a:rPr>
              <a:pPr algn="r"/>
              <a:t>‹#›</a:t>
            </a:fld>
            <a:endParaRPr lang="en-US" sz="1000" b="0" i="0">
              <a:solidFill>
                <a:srgbClr val="FFFFFF"/>
              </a:solidFill>
              <a:latin typeface="Open Sans" charset="0"/>
              <a:ea typeface="Open Sans" charset="0"/>
              <a:cs typeface="Open Sans" charset="0"/>
            </a:endParaRPr>
          </a:p>
        </p:txBody>
      </p:sp>
      <p:cxnSp>
        <p:nvCxnSpPr>
          <p:cNvPr id="7" name="Straight Connector 6"/>
          <p:cNvCxnSpPr/>
          <p:nvPr userDrawn="1"/>
        </p:nvCxnSpPr>
        <p:spPr>
          <a:xfrm>
            <a:off x="320040" y="1051560"/>
            <a:ext cx="425196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userDrawn="1"/>
        </p:nvSpPr>
        <p:spPr>
          <a:xfrm>
            <a:off x="3596613" y="6262777"/>
            <a:ext cx="1328468" cy="595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Open Sans Bold"/>
              <a:cs typeface="Open Sans Bold"/>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Closing with Image">
    <p:spTree>
      <p:nvGrpSpPr>
        <p:cNvPr id="1" name=""/>
        <p:cNvGrpSpPr/>
        <p:nvPr/>
      </p:nvGrpSpPr>
      <p:grpSpPr>
        <a:xfrm>
          <a:off x="0" y="0"/>
          <a:ext cx="0" cy="0"/>
          <a:chOff x="0" y="0"/>
          <a:chExt cx="0" cy="0"/>
        </a:xfrm>
      </p:grpSpPr>
      <p:sp>
        <p:nvSpPr>
          <p:cNvPr id="3" name="Picture Placeholder 6">
            <a:extLst>
              <a:ext uri="{FF2B5EF4-FFF2-40B4-BE49-F238E27FC236}">
                <a16:creationId xmlns:a16="http://schemas.microsoft.com/office/drawing/2014/main" id="{AD57F1C3-026C-4E29-99D9-D207AB9AE851}"/>
              </a:ext>
            </a:extLst>
          </p:cNvPr>
          <p:cNvSpPr>
            <a:spLocks noGrp="1"/>
          </p:cNvSpPr>
          <p:nvPr>
            <p:ph type="pic" sz="quarter" idx="16" hasCustomPrompt="1"/>
          </p:nvPr>
        </p:nvSpPr>
        <p:spPr>
          <a:xfrm>
            <a:off x="0" y="0"/>
            <a:ext cx="9144000" cy="6858000"/>
          </a:xfrm>
          <a:prstGeom prst="rect">
            <a:avLst/>
          </a:prstGeom>
          <a:solidFill>
            <a:schemeClr val="bg1">
              <a:lumMod val="85000"/>
            </a:schemeClr>
          </a:solidFill>
        </p:spPr>
        <p:txBody>
          <a:bodyPr anchor="ctr"/>
          <a:lstStyle>
            <a:lvl1pPr marL="0" marR="0" indent="0" algn="ctr" defTabSz="457200" rtl="0" eaLnBrk="1" fontAlgn="auto" latinLnBrk="0" hangingPunct="1">
              <a:lnSpc>
                <a:spcPct val="100000"/>
              </a:lnSpc>
              <a:spcBef>
                <a:spcPts val="0"/>
              </a:spcBef>
              <a:spcAft>
                <a:spcPts val="0"/>
              </a:spcAft>
              <a:buClrTx/>
              <a:buSzTx/>
              <a:buFont typeface="Arial"/>
              <a:buNone/>
              <a:tabLst/>
              <a:defRPr>
                <a:solidFill>
                  <a:schemeClr val="accent6"/>
                </a:solidFill>
                <a:latin typeface="+mn-lt"/>
              </a:defRPr>
            </a:lvl1pPr>
          </a:lstStyle>
          <a:p>
            <a:r>
              <a:rPr lang="en-US"/>
              <a:t>BE SURE IMAGE IS </a:t>
            </a:r>
            <a:br>
              <a:rPr lang="en-US"/>
            </a:br>
            <a:r>
              <a:rPr lang="en-US"/>
              <a:t>DARK ENOUGH SO TYPE AND </a:t>
            </a:r>
            <a:br>
              <a:rPr lang="en-US"/>
            </a:br>
            <a:r>
              <a:rPr lang="en-US"/>
              <a:t>LOGO ARE READABLE</a:t>
            </a:r>
          </a:p>
          <a:p>
            <a:br>
              <a:rPr lang="en-US"/>
            </a:br>
            <a:r>
              <a:rPr lang="en-US"/>
              <a:t>Be sure to send image to </a:t>
            </a:r>
            <a:br>
              <a:rPr lang="en-US"/>
            </a:br>
            <a:r>
              <a:rPr lang="en-US"/>
              <a:t>back so logo sits on top of image</a:t>
            </a:r>
            <a:br>
              <a:rPr lang="en-US"/>
            </a:br>
            <a:br>
              <a:rPr lang="en-US"/>
            </a:br>
            <a:br>
              <a:rPr lang="en-US"/>
            </a:br>
            <a:br>
              <a:rPr lang="en-US"/>
            </a:br>
            <a:br>
              <a:rPr lang="en-US"/>
            </a:br>
            <a:br>
              <a:rPr lang="en-US"/>
            </a:br>
            <a:br>
              <a:rPr lang="en-US"/>
            </a:br>
            <a:br>
              <a:rPr lang="en-US"/>
            </a:br>
            <a:br>
              <a:rPr lang="en-US"/>
            </a:br>
            <a:endParaRPr lang="en-US"/>
          </a:p>
        </p:txBody>
      </p:sp>
      <p:sp>
        <p:nvSpPr>
          <p:cNvPr id="4" name="Text Placeholder 8"/>
          <p:cNvSpPr>
            <a:spLocks noGrp="1"/>
          </p:cNvSpPr>
          <p:nvPr>
            <p:ph type="body" sz="quarter" idx="18" hasCustomPrompt="1"/>
          </p:nvPr>
        </p:nvSpPr>
        <p:spPr>
          <a:xfrm>
            <a:off x="790178" y="1196075"/>
            <a:ext cx="3084705" cy="1444752"/>
          </a:xfrm>
        </p:spPr>
        <p:txBody>
          <a:bodyPr/>
          <a:lstStyle>
            <a:lvl1pPr algn="l">
              <a:lnSpc>
                <a:spcPct val="80000"/>
              </a:lnSpc>
              <a:spcBef>
                <a:spcPts val="0"/>
              </a:spcBef>
              <a:defRPr sz="5400" b="1">
                <a:solidFill>
                  <a:schemeClr val="bg1"/>
                </a:solidFill>
              </a:defRPr>
            </a:lvl1pPr>
          </a:lstStyle>
          <a:p>
            <a:pPr lvl="0"/>
            <a:r>
              <a:rPr lang="en-US"/>
              <a:t>Closing slide</a:t>
            </a:r>
          </a:p>
        </p:txBody>
      </p:sp>
    </p:spTree>
    <p:extLst>
      <p:ext uri="{BB962C8B-B14F-4D97-AF65-F5344CB8AC3E}">
        <p14:creationId xmlns:p14="http://schemas.microsoft.com/office/powerpoint/2010/main" val="264475187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Aetna logo on whit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1268719-E45D-4DB9-A5CE-3920E9240B44}"/>
              </a:ext>
            </a:extLst>
          </p:cNvPr>
          <p:cNvSpPr/>
          <p:nvPr userDrawn="1"/>
        </p:nvSpPr>
        <p:spPr>
          <a:xfrm>
            <a:off x="0" y="5779008"/>
            <a:ext cx="9144000" cy="10789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4" name="Freeform 5"/>
          <p:cNvSpPr>
            <a:spLocks noEditPoints="1"/>
          </p:cNvSpPr>
          <p:nvPr userDrawn="1"/>
        </p:nvSpPr>
        <p:spPr bwMode="auto">
          <a:xfrm>
            <a:off x="2274716" y="2928938"/>
            <a:ext cx="4540250" cy="896937"/>
          </a:xfrm>
          <a:custGeom>
            <a:avLst/>
            <a:gdLst>
              <a:gd name="T0" fmla="*/ 657 w 740"/>
              <a:gd name="T1" fmla="*/ 27 h 144"/>
              <a:gd name="T2" fmla="*/ 649 w 740"/>
              <a:gd name="T3" fmla="*/ 50 h 144"/>
              <a:gd name="T4" fmla="*/ 664 w 740"/>
              <a:gd name="T5" fmla="*/ 74 h 144"/>
              <a:gd name="T6" fmla="*/ 705 w 740"/>
              <a:gd name="T7" fmla="*/ 142 h 144"/>
              <a:gd name="T8" fmla="*/ 641 w 740"/>
              <a:gd name="T9" fmla="*/ 108 h 144"/>
              <a:gd name="T10" fmla="*/ 669 w 740"/>
              <a:gd name="T11" fmla="*/ 121 h 144"/>
              <a:gd name="T12" fmla="*/ 326 w 740"/>
              <a:gd name="T13" fmla="*/ 95 h 144"/>
              <a:gd name="T14" fmla="*/ 392 w 740"/>
              <a:gd name="T15" fmla="*/ 60 h 144"/>
              <a:gd name="T16" fmla="*/ 268 w 740"/>
              <a:gd name="T17" fmla="*/ 74 h 144"/>
              <a:gd name="T18" fmla="*/ 180 w 740"/>
              <a:gd name="T19" fmla="*/ 33 h 144"/>
              <a:gd name="T20" fmla="*/ 233 w 740"/>
              <a:gd name="T21" fmla="*/ 72 h 144"/>
              <a:gd name="T22" fmla="*/ 170 w 740"/>
              <a:gd name="T23" fmla="*/ 108 h 144"/>
              <a:gd name="T24" fmla="*/ 267 w 740"/>
              <a:gd name="T25" fmla="*/ 110 h 144"/>
              <a:gd name="T26" fmla="*/ 350 w 740"/>
              <a:gd name="T27" fmla="*/ 144 h 144"/>
              <a:gd name="T28" fmla="*/ 356 w 740"/>
              <a:gd name="T29" fmla="*/ 121 h 144"/>
              <a:gd name="T30" fmla="*/ 227 w 740"/>
              <a:gd name="T31" fmla="*/ 93 h 144"/>
              <a:gd name="T32" fmla="*/ 222 w 740"/>
              <a:gd name="T33" fmla="*/ 122 h 144"/>
              <a:gd name="T34" fmla="*/ 358 w 740"/>
              <a:gd name="T35" fmla="*/ 60 h 144"/>
              <a:gd name="T36" fmla="*/ 592 w 740"/>
              <a:gd name="T37" fmla="*/ 90 h 144"/>
              <a:gd name="T38" fmla="*/ 489 w 740"/>
              <a:gd name="T39" fmla="*/ 30 h 144"/>
              <a:gd name="T40" fmla="*/ 527 w 740"/>
              <a:gd name="T41" fmla="*/ 142 h 144"/>
              <a:gd name="T42" fmla="*/ 539 w 740"/>
              <a:gd name="T43" fmla="*/ 50 h 144"/>
              <a:gd name="T44" fmla="*/ 556 w 740"/>
              <a:gd name="T45" fmla="*/ 142 h 144"/>
              <a:gd name="T46" fmla="*/ 473 w 740"/>
              <a:gd name="T47" fmla="*/ 117 h 144"/>
              <a:gd name="T48" fmla="*/ 413 w 740"/>
              <a:gd name="T49" fmla="*/ 108 h 144"/>
              <a:gd name="T50" fmla="*/ 401 w 740"/>
              <a:gd name="T51" fmla="*/ 35 h 144"/>
              <a:gd name="T52" fmla="*/ 449 w 740"/>
              <a:gd name="T53" fmla="*/ 30 h 144"/>
              <a:gd name="T54" fmla="*/ 448 w 740"/>
              <a:gd name="T55" fmla="*/ 54 h 144"/>
              <a:gd name="T56" fmla="*/ 473 w 740"/>
              <a:gd name="T57" fmla="*/ 117 h 144"/>
              <a:gd name="T58" fmla="*/ 79 w 740"/>
              <a:gd name="T59" fmla="*/ 43 h 144"/>
              <a:gd name="T60" fmla="*/ 125 w 740"/>
              <a:gd name="T61" fmla="*/ 22 h 144"/>
              <a:gd name="T62" fmla="*/ 79 w 740"/>
              <a:gd name="T63" fmla="*/ 144 h 144"/>
              <a:gd name="T64" fmla="*/ 32 w 740"/>
              <a:gd name="T65" fmla="*/ 22 h 144"/>
              <a:gd name="T66" fmla="*/ 723 w 740"/>
              <a:gd name="T67" fmla="*/ 27 h 144"/>
              <a:gd name="T68" fmla="*/ 718 w 740"/>
              <a:gd name="T69" fmla="*/ 41 h 144"/>
              <a:gd name="T70" fmla="*/ 711 w 740"/>
              <a:gd name="T71" fmla="*/ 29 h 144"/>
              <a:gd name="T72" fmla="*/ 730 w 740"/>
              <a:gd name="T73" fmla="*/ 27 h 144"/>
              <a:gd name="T74" fmla="*/ 733 w 740"/>
              <a:gd name="T75" fmla="*/ 39 h 144"/>
              <a:gd name="T76" fmla="*/ 740 w 740"/>
              <a:gd name="T77" fmla="*/ 27 h 144"/>
              <a:gd name="T78" fmla="*/ 738 w 740"/>
              <a:gd name="T79" fmla="*/ 36 h 144"/>
              <a:gd name="T80" fmla="*/ 736 w 740"/>
              <a:gd name="T81" fmla="*/ 36 h 144"/>
              <a:gd name="T82" fmla="*/ 730 w 740"/>
              <a:gd name="T83" fmla="*/ 36 h 144"/>
              <a:gd name="T84" fmla="*/ 728 w 740"/>
              <a:gd name="T85" fmla="*/ 36 h 144"/>
              <a:gd name="T86" fmla="*/ 725 w 740"/>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40"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23" y="27"/>
                  <a:pt x="723" y="27"/>
                  <a:pt x="723" y="27"/>
                </a:cubicBezTo>
                <a:cubicBezTo>
                  <a:pt x="723" y="29"/>
                  <a:pt x="723" y="29"/>
                  <a:pt x="723" y="29"/>
                </a:cubicBezTo>
                <a:cubicBezTo>
                  <a:pt x="718" y="29"/>
                  <a:pt x="718" y="29"/>
                  <a:pt x="718" y="29"/>
                </a:cubicBezTo>
                <a:cubicBezTo>
                  <a:pt x="718" y="41"/>
                  <a:pt x="718" y="41"/>
                  <a:pt x="718" y="41"/>
                </a:cubicBezTo>
                <a:cubicBezTo>
                  <a:pt x="715" y="41"/>
                  <a:pt x="715" y="41"/>
                  <a:pt x="715" y="41"/>
                </a:cubicBezTo>
                <a:cubicBezTo>
                  <a:pt x="715" y="29"/>
                  <a:pt x="715" y="29"/>
                  <a:pt x="715" y="29"/>
                </a:cubicBezTo>
                <a:cubicBezTo>
                  <a:pt x="711" y="29"/>
                  <a:pt x="711" y="29"/>
                  <a:pt x="711" y="29"/>
                </a:cubicBezTo>
                <a:lnTo>
                  <a:pt x="711" y="27"/>
                </a:lnTo>
                <a:close/>
                <a:moveTo>
                  <a:pt x="725" y="27"/>
                </a:moveTo>
                <a:cubicBezTo>
                  <a:pt x="730" y="27"/>
                  <a:pt x="730" y="27"/>
                  <a:pt x="730" y="27"/>
                </a:cubicBezTo>
                <a:cubicBezTo>
                  <a:pt x="731" y="33"/>
                  <a:pt x="731" y="33"/>
                  <a:pt x="731" y="33"/>
                </a:cubicBezTo>
                <a:cubicBezTo>
                  <a:pt x="732" y="35"/>
                  <a:pt x="733" y="39"/>
                  <a:pt x="733" y="39"/>
                </a:cubicBezTo>
                <a:cubicBezTo>
                  <a:pt x="733" y="39"/>
                  <a:pt x="733" y="39"/>
                  <a:pt x="733" y="39"/>
                </a:cubicBezTo>
                <a:cubicBezTo>
                  <a:pt x="733" y="39"/>
                  <a:pt x="734" y="35"/>
                  <a:pt x="734" y="33"/>
                </a:cubicBezTo>
                <a:cubicBezTo>
                  <a:pt x="736" y="27"/>
                  <a:pt x="736" y="27"/>
                  <a:pt x="736" y="27"/>
                </a:cubicBezTo>
                <a:cubicBezTo>
                  <a:pt x="740" y="27"/>
                  <a:pt x="740" y="27"/>
                  <a:pt x="740" y="27"/>
                </a:cubicBezTo>
                <a:cubicBezTo>
                  <a:pt x="740" y="41"/>
                  <a:pt x="740" y="41"/>
                  <a:pt x="740" y="41"/>
                </a:cubicBezTo>
                <a:cubicBezTo>
                  <a:pt x="738" y="41"/>
                  <a:pt x="738" y="41"/>
                  <a:pt x="738" y="41"/>
                </a:cubicBezTo>
                <a:cubicBezTo>
                  <a:pt x="738" y="36"/>
                  <a:pt x="738" y="36"/>
                  <a:pt x="738" y="36"/>
                </a:cubicBezTo>
                <a:cubicBezTo>
                  <a:pt x="738" y="33"/>
                  <a:pt x="738" y="29"/>
                  <a:pt x="738" y="29"/>
                </a:cubicBezTo>
                <a:cubicBezTo>
                  <a:pt x="738" y="29"/>
                  <a:pt x="738" y="29"/>
                  <a:pt x="738" y="29"/>
                </a:cubicBezTo>
                <a:cubicBezTo>
                  <a:pt x="738" y="29"/>
                  <a:pt x="737" y="33"/>
                  <a:pt x="736" y="36"/>
                </a:cubicBezTo>
                <a:cubicBezTo>
                  <a:pt x="734" y="41"/>
                  <a:pt x="734" y="41"/>
                  <a:pt x="734" y="41"/>
                </a:cubicBezTo>
                <a:cubicBezTo>
                  <a:pt x="732" y="41"/>
                  <a:pt x="732" y="41"/>
                  <a:pt x="732" y="41"/>
                </a:cubicBezTo>
                <a:cubicBezTo>
                  <a:pt x="730" y="36"/>
                  <a:pt x="730" y="36"/>
                  <a:pt x="730" y="36"/>
                </a:cubicBezTo>
                <a:cubicBezTo>
                  <a:pt x="729" y="33"/>
                  <a:pt x="728" y="29"/>
                  <a:pt x="728" y="29"/>
                </a:cubicBezTo>
                <a:cubicBezTo>
                  <a:pt x="728" y="29"/>
                  <a:pt x="728" y="29"/>
                  <a:pt x="728" y="29"/>
                </a:cubicBezTo>
                <a:cubicBezTo>
                  <a:pt x="728" y="29"/>
                  <a:pt x="728" y="33"/>
                  <a:pt x="728" y="36"/>
                </a:cubicBezTo>
                <a:cubicBezTo>
                  <a:pt x="728" y="41"/>
                  <a:pt x="728" y="41"/>
                  <a:pt x="728" y="41"/>
                </a:cubicBezTo>
                <a:cubicBezTo>
                  <a:pt x="725" y="41"/>
                  <a:pt x="725" y="41"/>
                  <a:pt x="725" y="41"/>
                </a:cubicBezTo>
                <a:lnTo>
                  <a:pt x="725" y="27"/>
                </a:lnTo>
                <a:close/>
              </a:path>
            </a:pathLst>
          </a:custGeom>
          <a:solidFill>
            <a:srgbClr val="7D3F98"/>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22822495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Aetna logo on viole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1268719-E45D-4DB9-A5CE-3920E9240B44}"/>
              </a:ext>
            </a:extLst>
          </p:cNvPr>
          <p:cNvSpPr/>
          <p:nvPr userDrawn="1"/>
        </p:nvSpPr>
        <p:spPr>
          <a:xfrm>
            <a:off x="0" y="0"/>
            <a:ext cx="9144000" cy="6858000"/>
          </a:xfrm>
          <a:prstGeom prst="rect">
            <a:avLst/>
          </a:prstGeom>
          <a:solidFill>
            <a:srgbClr val="7D3F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n-lt"/>
              <a:cs typeface="Arial" panose="020B0604020202020204" pitchFamily="34" charset="0"/>
            </a:endParaRPr>
          </a:p>
        </p:txBody>
      </p:sp>
      <p:sp>
        <p:nvSpPr>
          <p:cNvPr id="4" name="Freeform 5"/>
          <p:cNvSpPr>
            <a:spLocks noEditPoints="1"/>
          </p:cNvSpPr>
          <p:nvPr userDrawn="1"/>
        </p:nvSpPr>
        <p:spPr bwMode="auto">
          <a:xfrm>
            <a:off x="2274716" y="2928938"/>
            <a:ext cx="4540250" cy="896937"/>
          </a:xfrm>
          <a:custGeom>
            <a:avLst/>
            <a:gdLst>
              <a:gd name="T0" fmla="*/ 657 w 740"/>
              <a:gd name="T1" fmla="*/ 27 h 144"/>
              <a:gd name="T2" fmla="*/ 649 w 740"/>
              <a:gd name="T3" fmla="*/ 50 h 144"/>
              <a:gd name="T4" fmla="*/ 664 w 740"/>
              <a:gd name="T5" fmla="*/ 74 h 144"/>
              <a:gd name="T6" fmla="*/ 705 w 740"/>
              <a:gd name="T7" fmla="*/ 142 h 144"/>
              <a:gd name="T8" fmla="*/ 641 w 740"/>
              <a:gd name="T9" fmla="*/ 108 h 144"/>
              <a:gd name="T10" fmla="*/ 669 w 740"/>
              <a:gd name="T11" fmla="*/ 121 h 144"/>
              <a:gd name="T12" fmla="*/ 326 w 740"/>
              <a:gd name="T13" fmla="*/ 95 h 144"/>
              <a:gd name="T14" fmla="*/ 392 w 740"/>
              <a:gd name="T15" fmla="*/ 60 h 144"/>
              <a:gd name="T16" fmla="*/ 268 w 740"/>
              <a:gd name="T17" fmla="*/ 74 h 144"/>
              <a:gd name="T18" fmla="*/ 180 w 740"/>
              <a:gd name="T19" fmla="*/ 33 h 144"/>
              <a:gd name="T20" fmla="*/ 233 w 740"/>
              <a:gd name="T21" fmla="*/ 72 h 144"/>
              <a:gd name="T22" fmla="*/ 170 w 740"/>
              <a:gd name="T23" fmla="*/ 108 h 144"/>
              <a:gd name="T24" fmla="*/ 267 w 740"/>
              <a:gd name="T25" fmla="*/ 110 h 144"/>
              <a:gd name="T26" fmla="*/ 350 w 740"/>
              <a:gd name="T27" fmla="*/ 144 h 144"/>
              <a:gd name="T28" fmla="*/ 356 w 740"/>
              <a:gd name="T29" fmla="*/ 121 h 144"/>
              <a:gd name="T30" fmla="*/ 227 w 740"/>
              <a:gd name="T31" fmla="*/ 93 h 144"/>
              <a:gd name="T32" fmla="*/ 222 w 740"/>
              <a:gd name="T33" fmla="*/ 122 h 144"/>
              <a:gd name="T34" fmla="*/ 358 w 740"/>
              <a:gd name="T35" fmla="*/ 60 h 144"/>
              <a:gd name="T36" fmla="*/ 592 w 740"/>
              <a:gd name="T37" fmla="*/ 90 h 144"/>
              <a:gd name="T38" fmla="*/ 489 w 740"/>
              <a:gd name="T39" fmla="*/ 30 h 144"/>
              <a:gd name="T40" fmla="*/ 527 w 740"/>
              <a:gd name="T41" fmla="*/ 142 h 144"/>
              <a:gd name="T42" fmla="*/ 539 w 740"/>
              <a:gd name="T43" fmla="*/ 50 h 144"/>
              <a:gd name="T44" fmla="*/ 556 w 740"/>
              <a:gd name="T45" fmla="*/ 142 h 144"/>
              <a:gd name="T46" fmla="*/ 473 w 740"/>
              <a:gd name="T47" fmla="*/ 117 h 144"/>
              <a:gd name="T48" fmla="*/ 413 w 740"/>
              <a:gd name="T49" fmla="*/ 108 h 144"/>
              <a:gd name="T50" fmla="*/ 401 w 740"/>
              <a:gd name="T51" fmla="*/ 35 h 144"/>
              <a:gd name="T52" fmla="*/ 449 w 740"/>
              <a:gd name="T53" fmla="*/ 30 h 144"/>
              <a:gd name="T54" fmla="*/ 448 w 740"/>
              <a:gd name="T55" fmla="*/ 54 h 144"/>
              <a:gd name="T56" fmla="*/ 473 w 740"/>
              <a:gd name="T57" fmla="*/ 117 h 144"/>
              <a:gd name="T58" fmla="*/ 79 w 740"/>
              <a:gd name="T59" fmla="*/ 43 h 144"/>
              <a:gd name="T60" fmla="*/ 125 w 740"/>
              <a:gd name="T61" fmla="*/ 22 h 144"/>
              <a:gd name="T62" fmla="*/ 79 w 740"/>
              <a:gd name="T63" fmla="*/ 144 h 144"/>
              <a:gd name="T64" fmla="*/ 32 w 740"/>
              <a:gd name="T65" fmla="*/ 22 h 144"/>
              <a:gd name="T66" fmla="*/ 723 w 740"/>
              <a:gd name="T67" fmla="*/ 27 h 144"/>
              <a:gd name="T68" fmla="*/ 718 w 740"/>
              <a:gd name="T69" fmla="*/ 41 h 144"/>
              <a:gd name="T70" fmla="*/ 711 w 740"/>
              <a:gd name="T71" fmla="*/ 29 h 144"/>
              <a:gd name="T72" fmla="*/ 730 w 740"/>
              <a:gd name="T73" fmla="*/ 27 h 144"/>
              <a:gd name="T74" fmla="*/ 733 w 740"/>
              <a:gd name="T75" fmla="*/ 39 h 144"/>
              <a:gd name="T76" fmla="*/ 740 w 740"/>
              <a:gd name="T77" fmla="*/ 27 h 144"/>
              <a:gd name="T78" fmla="*/ 738 w 740"/>
              <a:gd name="T79" fmla="*/ 36 h 144"/>
              <a:gd name="T80" fmla="*/ 736 w 740"/>
              <a:gd name="T81" fmla="*/ 36 h 144"/>
              <a:gd name="T82" fmla="*/ 730 w 740"/>
              <a:gd name="T83" fmla="*/ 36 h 144"/>
              <a:gd name="T84" fmla="*/ 728 w 740"/>
              <a:gd name="T85" fmla="*/ 36 h 144"/>
              <a:gd name="T86" fmla="*/ 725 w 740"/>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40"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23" y="27"/>
                  <a:pt x="723" y="27"/>
                  <a:pt x="723" y="27"/>
                </a:cubicBezTo>
                <a:cubicBezTo>
                  <a:pt x="723" y="29"/>
                  <a:pt x="723" y="29"/>
                  <a:pt x="723" y="29"/>
                </a:cubicBezTo>
                <a:cubicBezTo>
                  <a:pt x="718" y="29"/>
                  <a:pt x="718" y="29"/>
                  <a:pt x="718" y="29"/>
                </a:cubicBezTo>
                <a:cubicBezTo>
                  <a:pt x="718" y="41"/>
                  <a:pt x="718" y="41"/>
                  <a:pt x="718" y="41"/>
                </a:cubicBezTo>
                <a:cubicBezTo>
                  <a:pt x="715" y="41"/>
                  <a:pt x="715" y="41"/>
                  <a:pt x="715" y="41"/>
                </a:cubicBezTo>
                <a:cubicBezTo>
                  <a:pt x="715" y="29"/>
                  <a:pt x="715" y="29"/>
                  <a:pt x="715" y="29"/>
                </a:cubicBezTo>
                <a:cubicBezTo>
                  <a:pt x="711" y="29"/>
                  <a:pt x="711" y="29"/>
                  <a:pt x="711" y="29"/>
                </a:cubicBezTo>
                <a:lnTo>
                  <a:pt x="711" y="27"/>
                </a:lnTo>
                <a:close/>
                <a:moveTo>
                  <a:pt x="725" y="27"/>
                </a:moveTo>
                <a:cubicBezTo>
                  <a:pt x="730" y="27"/>
                  <a:pt x="730" y="27"/>
                  <a:pt x="730" y="27"/>
                </a:cubicBezTo>
                <a:cubicBezTo>
                  <a:pt x="731" y="33"/>
                  <a:pt x="731" y="33"/>
                  <a:pt x="731" y="33"/>
                </a:cubicBezTo>
                <a:cubicBezTo>
                  <a:pt x="732" y="35"/>
                  <a:pt x="733" y="39"/>
                  <a:pt x="733" y="39"/>
                </a:cubicBezTo>
                <a:cubicBezTo>
                  <a:pt x="733" y="39"/>
                  <a:pt x="733" y="39"/>
                  <a:pt x="733" y="39"/>
                </a:cubicBezTo>
                <a:cubicBezTo>
                  <a:pt x="733" y="39"/>
                  <a:pt x="734" y="35"/>
                  <a:pt x="734" y="33"/>
                </a:cubicBezTo>
                <a:cubicBezTo>
                  <a:pt x="736" y="27"/>
                  <a:pt x="736" y="27"/>
                  <a:pt x="736" y="27"/>
                </a:cubicBezTo>
                <a:cubicBezTo>
                  <a:pt x="740" y="27"/>
                  <a:pt x="740" y="27"/>
                  <a:pt x="740" y="27"/>
                </a:cubicBezTo>
                <a:cubicBezTo>
                  <a:pt x="740" y="41"/>
                  <a:pt x="740" y="41"/>
                  <a:pt x="740" y="41"/>
                </a:cubicBezTo>
                <a:cubicBezTo>
                  <a:pt x="738" y="41"/>
                  <a:pt x="738" y="41"/>
                  <a:pt x="738" y="41"/>
                </a:cubicBezTo>
                <a:cubicBezTo>
                  <a:pt x="738" y="36"/>
                  <a:pt x="738" y="36"/>
                  <a:pt x="738" y="36"/>
                </a:cubicBezTo>
                <a:cubicBezTo>
                  <a:pt x="738" y="33"/>
                  <a:pt x="738" y="29"/>
                  <a:pt x="738" y="29"/>
                </a:cubicBezTo>
                <a:cubicBezTo>
                  <a:pt x="738" y="29"/>
                  <a:pt x="738" y="29"/>
                  <a:pt x="738" y="29"/>
                </a:cubicBezTo>
                <a:cubicBezTo>
                  <a:pt x="738" y="29"/>
                  <a:pt x="737" y="33"/>
                  <a:pt x="736" y="36"/>
                </a:cubicBezTo>
                <a:cubicBezTo>
                  <a:pt x="734" y="41"/>
                  <a:pt x="734" y="41"/>
                  <a:pt x="734" y="41"/>
                </a:cubicBezTo>
                <a:cubicBezTo>
                  <a:pt x="732" y="41"/>
                  <a:pt x="732" y="41"/>
                  <a:pt x="732" y="41"/>
                </a:cubicBezTo>
                <a:cubicBezTo>
                  <a:pt x="730" y="36"/>
                  <a:pt x="730" y="36"/>
                  <a:pt x="730" y="36"/>
                </a:cubicBezTo>
                <a:cubicBezTo>
                  <a:pt x="729" y="33"/>
                  <a:pt x="728" y="29"/>
                  <a:pt x="728" y="29"/>
                </a:cubicBezTo>
                <a:cubicBezTo>
                  <a:pt x="728" y="29"/>
                  <a:pt x="728" y="29"/>
                  <a:pt x="728" y="29"/>
                </a:cubicBezTo>
                <a:cubicBezTo>
                  <a:pt x="728" y="29"/>
                  <a:pt x="728" y="33"/>
                  <a:pt x="728" y="36"/>
                </a:cubicBezTo>
                <a:cubicBezTo>
                  <a:pt x="728" y="41"/>
                  <a:pt x="728" y="41"/>
                  <a:pt x="728" y="41"/>
                </a:cubicBezTo>
                <a:cubicBezTo>
                  <a:pt x="725" y="41"/>
                  <a:pt x="725" y="41"/>
                  <a:pt x="725" y="41"/>
                </a:cubicBezTo>
                <a:lnTo>
                  <a:pt x="725"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83762767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35844" y="388062"/>
            <a:ext cx="7093019" cy="731520"/>
          </a:xfrm>
        </p:spPr>
        <p:txBody>
          <a:bodyPr anchor="ctr"/>
          <a:lstStyle>
            <a:lvl1pPr>
              <a:defRPr>
                <a:solidFill>
                  <a:schemeClr val="accent2"/>
                </a:solidFill>
              </a:defRPr>
            </a:lvl1pPr>
          </a:lstStyle>
          <a:p>
            <a:r>
              <a:rPr lang="en-US" dirty="0"/>
              <a:t>Title</a:t>
            </a:r>
          </a:p>
        </p:txBody>
      </p:sp>
      <p:cxnSp>
        <p:nvCxnSpPr>
          <p:cNvPr id="4" name="Straight Connector 3"/>
          <p:cNvCxnSpPr/>
          <p:nvPr userDrawn="1"/>
        </p:nvCxnSpPr>
        <p:spPr>
          <a:xfrm>
            <a:off x="338493" y="1222520"/>
            <a:ext cx="8470862"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23603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Square image">
    <p:bg>
      <p:bgPr>
        <a:solidFill>
          <a:schemeClr val="bg1"/>
        </a:solidFill>
        <a:effectLst/>
      </p:bgPr>
    </p:bg>
    <p:spTree>
      <p:nvGrpSpPr>
        <p:cNvPr id="1" name=""/>
        <p:cNvGrpSpPr/>
        <p:nvPr/>
      </p:nvGrpSpPr>
      <p:grpSpPr>
        <a:xfrm>
          <a:off x="0" y="0"/>
          <a:ext cx="0" cy="0"/>
          <a:chOff x="0" y="0"/>
          <a:chExt cx="0" cy="0"/>
        </a:xfrm>
      </p:grpSpPr>
      <p:sp>
        <p:nvSpPr>
          <p:cNvPr id="6" name="Parallelogram 5">
            <a:extLst>
              <a:ext uri="{FF2B5EF4-FFF2-40B4-BE49-F238E27FC236}">
                <a16:creationId xmlns:a16="http://schemas.microsoft.com/office/drawing/2014/main" id="{9AB6A049-E47F-944F-8496-71FDC3BDE1D9}"/>
              </a:ext>
            </a:extLst>
          </p:cNvPr>
          <p:cNvSpPr/>
          <p:nvPr userDrawn="1"/>
        </p:nvSpPr>
        <p:spPr bwMode="gray">
          <a:xfrm>
            <a:off x="4945077" y="0"/>
            <a:ext cx="4198923" cy="6876407"/>
          </a:xfrm>
          <a:prstGeom prst="parallelogram">
            <a:avLst>
              <a:gd name="adj" fmla="val 0"/>
            </a:avLst>
          </a:prstGeom>
          <a:solidFill>
            <a:schemeClr val="bg2"/>
          </a:solidFill>
          <a:ln>
            <a:no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b="1">
              <a:solidFill>
                <a:schemeClr val="bg1"/>
              </a:solidFill>
            </a:endParaRPr>
          </a:p>
        </p:txBody>
      </p:sp>
      <p:sp>
        <p:nvSpPr>
          <p:cNvPr id="5" name="Picture Placeholder 3">
            <a:extLst>
              <a:ext uri="{FF2B5EF4-FFF2-40B4-BE49-F238E27FC236}">
                <a16:creationId xmlns:a16="http://schemas.microsoft.com/office/drawing/2014/main" id="{5C20BC66-66F4-6A42-849F-909C4224CB13}"/>
              </a:ext>
            </a:extLst>
          </p:cNvPr>
          <p:cNvSpPr>
            <a:spLocks noGrp="1" noChangeAspect="1"/>
          </p:cNvSpPr>
          <p:nvPr>
            <p:ph type="pic" sz="quarter" idx="11"/>
          </p:nvPr>
        </p:nvSpPr>
        <p:spPr>
          <a:xfrm>
            <a:off x="4572000" y="231355"/>
            <a:ext cx="4387956" cy="6411817"/>
          </a:xfrm>
          <a:prstGeom prst="rect">
            <a:avLst/>
          </a:prstGeom>
          <a:solidFill>
            <a:schemeClr val="accent6">
              <a:lumMod val="20000"/>
              <a:lumOff val="80000"/>
            </a:schemeClr>
          </a:solidFill>
        </p:spPr>
        <p:txBody>
          <a:bodyPr/>
          <a:lstStyle/>
          <a:p>
            <a:r>
              <a:rPr lang="en-US"/>
              <a:t>Click icon to add picture</a:t>
            </a:r>
          </a:p>
        </p:txBody>
      </p:sp>
      <p:sp>
        <p:nvSpPr>
          <p:cNvPr id="7" name="Title Placeholder 15">
            <a:extLst>
              <a:ext uri="{FF2B5EF4-FFF2-40B4-BE49-F238E27FC236}">
                <a16:creationId xmlns:a16="http://schemas.microsoft.com/office/drawing/2014/main" id="{A15C7E66-2FE4-824D-8655-9FFD2DDD5F37}"/>
              </a:ext>
            </a:extLst>
          </p:cNvPr>
          <p:cNvSpPr>
            <a:spLocks noGrp="1"/>
          </p:cNvSpPr>
          <p:nvPr>
            <p:ph type="title"/>
          </p:nvPr>
        </p:nvSpPr>
        <p:spPr>
          <a:xfrm>
            <a:off x="290670" y="384048"/>
            <a:ext cx="3983504" cy="1009250"/>
          </a:xfrm>
          <a:prstGeom prst="rect">
            <a:avLst/>
          </a:prstGeom>
        </p:spPr>
        <p:txBody>
          <a:bodyPr vert="horz" lIns="91440" tIns="45720" rIns="91440" bIns="45720" rtlCol="0" anchor="t">
            <a:noAutofit/>
          </a:bodyPr>
          <a:lstStyle>
            <a:lvl1pPr>
              <a:defRPr>
                <a:solidFill>
                  <a:schemeClr val="tx1"/>
                </a:solidFill>
              </a:defRPr>
            </a:lvl1pPr>
          </a:lstStyle>
          <a:p>
            <a:r>
              <a:rPr lang="en-US"/>
              <a:t>Click to edit Master title style</a:t>
            </a:r>
          </a:p>
        </p:txBody>
      </p:sp>
      <p:sp>
        <p:nvSpPr>
          <p:cNvPr id="8" name="Text Placeholder 12">
            <a:extLst>
              <a:ext uri="{FF2B5EF4-FFF2-40B4-BE49-F238E27FC236}">
                <a16:creationId xmlns:a16="http://schemas.microsoft.com/office/drawing/2014/main" id="{89B48264-0CAD-7F41-97B8-611536520EAF}"/>
              </a:ext>
            </a:extLst>
          </p:cNvPr>
          <p:cNvSpPr>
            <a:spLocks noGrp="1"/>
          </p:cNvSpPr>
          <p:nvPr>
            <p:ph type="body" sz="quarter" idx="10"/>
          </p:nvPr>
        </p:nvSpPr>
        <p:spPr>
          <a:xfrm>
            <a:off x="290669" y="5968315"/>
            <a:ext cx="3246666" cy="530973"/>
          </a:xfrm>
          <a:prstGeom prst="rect">
            <a:avLst/>
          </a:prstGeom>
        </p:spPr>
        <p:txBody>
          <a:bodyPr lIns="91440" tIns="45720" rIns="91440" bIns="45720" anchor="b"/>
          <a:lstStyle>
            <a:lvl1pPr marL="0" indent="0">
              <a:lnSpc>
                <a:spcPct val="100000"/>
              </a:lnSpc>
              <a:spcBef>
                <a:spcPts val="0"/>
              </a:spcBef>
              <a:buNone/>
              <a:defRPr sz="675" b="0" i="0">
                <a:solidFill>
                  <a:schemeClr val="tx1"/>
                </a:solidFill>
                <a:latin typeface="CVS Health Sans" panose="020B0504020202020204" pitchFamily="34" charset="0"/>
                <a:ea typeface="Open Sans" panose="020B0606030504020204" pitchFamily="34" charset="0"/>
                <a:cs typeface="Open Sans" panose="020B0606030504020204" pitchFamily="34" charset="0"/>
              </a:defRPr>
            </a:lvl1pPr>
            <a:lvl2pPr marL="342991" indent="0">
              <a:buNone/>
              <a:defRPr sz="750" b="0" i="0">
                <a:solidFill>
                  <a:srgbClr val="3F3F3F"/>
                </a:solidFill>
                <a:latin typeface="Open Sans" panose="020B0606030504020204" pitchFamily="34" charset="0"/>
                <a:ea typeface="Open Sans" panose="020B0606030504020204" pitchFamily="34" charset="0"/>
                <a:cs typeface="Open Sans" panose="020B0606030504020204" pitchFamily="34" charset="0"/>
              </a:defRPr>
            </a:lvl2pPr>
            <a:lvl3pPr marL="685983" indent="0">
              <a:buNone/>
              <a:defRPr sz="750" b="0" i="0">
                <a:solidFill>
                  <a:srgbClr val="3F3F3F"/>
                </a:solidFill>
                <a:latin typeface="Open Sans" panose="020B0606030504020204" pitchFamily="34" charset="0"/>
                <a:ea typeface="Open Sans" panose="020B0606030504020204" pitchFamily="34" charset="0"/>
                <a:cs typeface="Open Sans" panose="020B0606030504020204" pitchFamily="34" charset="0"/>
              </a:defRPr>
            </a:lvl3pPr>
            <a:lvl4pPr marL="1028974" indent="0">
              <a:buNone/>
              <a:defRPr sz="750" b="0" i="0">
                <a:solidFill>
                  <a:srgbClr val="3F3F3F"/>
                </a:solidFill>
                <a:latin typeface="Open Sans" panose="020B0606030504020204" pitchFamily="34" charset="0"/>
                <a:ea typeface="Open Sans" panose="020B0606030504020204" pitchFamily="34" charset="0"/>
                <a:cs typeface="Open Sans" panose="020B0606030504020204" pitchFamily="34" charset="0"/>
              </a:defRPr>
            </a:lvl4pPr>
            <a:lvl5pPr marL="1371966" indent="0">
              <a:buNone/>
              <a:defRPr sz="750" b="0" i="0">
                <a:solidFill>
                  <a:srgbClr val="3F3F3F"/>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Click to edit Master text styles</a:t>
            </a:r>
          </a:p>
        </p:txBody>
      </p:sp>
    </p:spTree>
    <p:extLst>
      <p:ext uri="{BB962C8B-B14F-4D97-AF65-F5344CB8AC3E}">
        <p14:creationId xmlns:p14="http://schemas.microsoft.com/office/powerpoint/2010/main" val="175922195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1" name="Picture Placeholder 5"/>
          <p:cNvSpPr>
            <a:spLocks noGrp="1"/>
          </p:cNvSpPr>
          <p:nvPr>
            <p:ph type="pic" sz="quarter" idx="12" hasCustomPrompt="1"/>
          </p:nvPr>
        </p:nvSpPr>
        <p:spPr>
          <a:xfrm>
            <a:off x="0" y="0"/>
            <a:ext cx="9146381" cy="6858000"/>
          </a:xfrm>
          <a:solidFill>
            <a:schemeClr val="bg1">
              <a:lumMod val="75000"/>
            </a:schemeClr>
          </a:solidFill>
        </p:spPr>
        <p:txBody>
          <a:bodyPr rIns="457200"/>
          <a:lstStyle>
            <a:lvl1pPr algn="r">
              <a:defRPr sz="1500" b="1" baseline="0">
                <a:solidFill>
                  <a:schemeClr val="bg1"/>
                </a:solidFill>
              </a:defRPr>
            </a:lvl1pPr>
          </a:lstStyle>
          <a:p>
            <a:br>
              <a:rPr lang="en-US"/>
            </a:br>
            <a:br>
              <a:rPr lang="en-US"/>
            </a:br>
            <a:br>
              <a:rPr lang="en-US"/>
            </a:br>
            <a:r>
              <a:rPr lang="en-US"/>
              <a:t>Click icon to add picture</a:t>
            </a:r>
          </a:p>
        </p:txBody>
      </p:sp>
      <p:sp>
        <p:nvSpPr>
          <p:cNvPr id="29" name="Title 1"/>
          <p:cNvSpPr>
            <a:spLocks noGrp="1"/>
          </p:cNvSpPr>
          <p:nvPr>
            <p:ph type="ctrTitle" hasCustomPrompt="1"/>
          </p:nvPr>
        </p:nvSpPr>
        <p:spPr>
          <a:xfrm>
            <a:off x="426614" y="850392"/>
            <a:ext cx="3134922" cy="5157216"/>
          </a:xfrm>
          <a:solidFill>
            <a:srgbClr val="7D3F98">
              <a:alpha val="80000"/>
            </a:srgbClr>
          </a:solidFill>
        </p:spPr>
        <p:txBody>
          <a:bodyPr lIns="420624" tIns="457200" rIns="365760" bIns="182880" anchor="t">
            <a:noAutofit/>
          </a:bodyPr>
          <a:lstStyle>
            <a:lvl1pPr algn="l">
              <a:defRPr sz="3001">
                <a:solidFill>
                  <a:schemeClr val="bg1"/>
                </a:solidFill>
                <a:latin typeface="Domaine Display Bold" panose="020A0803080505060203" pitchFamily="18" charset="0"/>
              </a:defRPr>
            </a:lvl1pPr>
          </a:lstStyle>
          <a:p>
            <a:r>
              <a:rPr lang="en-US"/>
              <a:t>Presentation title here</a:t>
            </a:r>
          </a:p>
        </p:txBody>
      </p:sp>
      <p:sp>
        <p:nvSpPr>
          <p:cNvPr id="5" name="Text Placeholder 4"/>
          <p:cNvSpPr>
            <a:spLocks noGrp="1"/>
          </p:cNvSpPr>
          <p:nvPr>
            <p:ph type="body" sz="quarter" idx="16" hasCustomPrompt="1"/>
          </p:nvPr>
        </p:nvSpPr>
        <p:spPr>
          <a:xfrm>
            <a:off x="753310" y="3063240"/>
            <a:ext cx="2465467" cy="1262324"/>
          </a:xfrm>
        </p:spPr>
        <p:txBody>
          <a:bodyPr/>
          <a:lstStyle>
            <a:lvl1pPr>
              <a:defRPr sz="1050" b="1">
                <a:solidFill>
                  <a:schemeClr val="bg1"/>
                </a:solidFill>
              </a:defRPr>
            </a:lvl1pPr>
            <a:lvl2pPr marL="0" indent="0">
              <a:spcBef>
                <a:spcPts val="0"/>
              </a:spcBef>
              <a:spcAft>
                <a:spcPts val="1800"/>
              </a:spcAft>
              <a:buFontTx/>
              <a:buNone/>
              <a:defRPr sz="1050">
                <a:solidFill>
                  <a:schemeClr val="bg1"/>
                </a:solidFill>
              </a:defRPr>
            </a:lvl2pPr>
            <a:lvl3pPr marL="0" indent="0">
              <a:buFontTx/>
              <a:buNone/>
              <a:defRPr sz="900">
                <a:solidFill>
                  <a:schemeClr val="bg1"/>
                </a:solidFill>
              </a:defRPr>
            </a:lvl3pPr>
            <a:lvl4pPr>
              <a:defRPr>
                <a:solidFill>
                  <a:schemeClr val="bg1"/>
                </a:solidFill>
              </a:defRPr>
            </a:lvl4pPr>
            <a:lvl5pPr>
              <a:defRPr>
                <a:solidFill>
                  <a:schemeClr val="bg1"/>
                </a:solidFill>
              </a:defRPr>
            </a:lvl5pPr>
          </a:lstStyle>
          <a:p>
            <a:pPr lvl="0"/>
            <a:r>
              <a:rPr lang="en-US"/>
              <a:t>Presenter name</a:t>
            </a:r>
          </a:p>
          <a:p>
            <a:pPr lvl="1"/>
            <a:r>
              <a:rPr lang="en-US"/>
              <a:t>Presenter title</a:t>
            </a:r>
          </a:p>
          <a:p>
            <a:pPr lvl="2"/>
            <a:r>
              <a:rPr lang="en-US"/>
              <a:t>Date</a:t>
            </a:r>
          </a:p>
        </p:txBody>
      </p:sp>
      <p:sp>
        <p:nvSpPr>
          <p:cNvPr id="14" name="Freeform 5"/>
          <p:cNvSpPr>
            <a:spLocks noEditPoints="1"/>
          </p:cNvSpPr>
          <p:nvPr userDrawn="1"/>
        </p:nvSpPr>
        <p:spPr bwMode="auto">
          <a:xfrm>
            <a:off x="761939" y="5196315"/>
            <a:ext cx="1239475"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chemeClr val="bg1"/>
          </a:solidFill>
          <a:ln>
            <a:noFill/>
          </a:ln>
        </p:spPr>
        <p:txBody>
          <a:bodyPr vert="horz" wrap="square" lIns="68598" tIns="34299" rIns="68598" bIns="34299" numCol="1" anchor="t" anchorCtr="0" compatLnSpc="1">
            <a:prstTxWarp prst="textNoShape">
              <a:avLst/>
            </a:prstTxWarp>
          </a:bodyPr>
          <a:lstStyle/>
          <a:p>
            <a:endParaRPr lang="en-US" sz="1350"/>
          </a:p>
        </p:txBody>
      </p:sp>
      <p:cxnSp>
        <p:nvCxnSpPr>
          <p:cNvPr id="16" name="Straight Connector 15">
            <a:extLst>
              <a:ext uri="{FF2B5EF4-FFF2-40B4-BE49-F238E27FC236}">
                <a16:creationId xmlns:a16="http://schemas.microsoft.com/office/drawing/2014/main" id="{F7F8246C-E15F-4B64-8EC4-078280A9AB07}"/>
              </a:ext>
            </a:extLst>
          </p:cNvPr>
          <p:cNvCxnSpPr/>
          <p:nvPr userDrawn="1"/>
        </p:nvCxnSpPr>
        <p:spPr>
          <a:xfrm>
            <a:off x="767507" y="2705696"/>
            <a:ext cx="295274" cy="0"/>
          </a:xfrm>
          <a:prstGeom prst="lin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597922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le Slide 2">
    <p:spTree>
      <p:nvGrpSpPr>
        <p:cNvPr id="1" name=""/>
        <p:cNvGrpSpPr/>
        <p:nvPr/>
      </p:nvGrpSpPr>
      <p:grpSpPr>
        <a:xfrm>
          <a:off x="0" y="0"/>
          <a:ext cx="0" cy="0"/>
          <a:chOff x="0" y="0"/>
          <a:chExt cx="0" cy="0"/>
        </a:xfrm>
      </p:grpSpPr>
      <p:sp>
        <p:nvSpPr>
          <p:cNvPr id="20" name="Picture Placeholder 5"/>
          <p:cNvSpPr>
            <a:spLocks noGrp="1"/>
          </p:cNvSpPr>
          <p:nvPr>
            <p:ph type="pic" sz="quarter" idx="12" hasCustomPrompt="1"/>
          </p:nvPr>
        </p:nvSpPr>
        <p:spPr>
          <a:xfrm>
            <a:off x="0" y="0"/>
            <a:ext cx="9146381" cy="6858000"/>
          </a:xfrm>
          <a:solidFill>
            <a:schemeClr val="bg1">
              <a:lumMod val="75000"/>
            </a:schemeClr>
          </a:solidFill>
        </p:spPr>
        <p:txBody>
          <a:bodyPr rIns="457200"/>
          <a:lstStyle>
            <a:lvl1pPr algn="r">
              <a:defRPr sz="1500" b="1" baseline="0">
                <a:solidFill>
                  <a:schemeClr val="bg1"/>
                </a:solidFill>
              </a:defRPr>
            </a:lvl1pPr>
          </a:lstStyle>
          <a:p>
            <a:br>
              <a:rPr lang="en-US"/>
            </a:br>
            <a:br>
              <a:rPr lang="en-US"/>
            </a:br>
            <a:br>
              <a:rPr lang="en-US"/>
            </a:br>
            <a:r>
              <a:rPr lang="en-US"/>
              <a:t>Click icon to add picture</a:t>
            </a:r>
          </a:p>
        </p:txBody>
      </p:sp>
      <p:sp>
        <p:nvSpPr>
          <p:cNvPr id="24" name="Title 1"/>
          <p:cNvSpPr>
            <a:spLocks noGrp="1"/>
          </p:cNvSpPr>
          <p:nvPr>
            <p:ph type="ctrTitle" hasCustomPrompt="1"/>
          </p:nvPr>
        </p:nvSpPr>
        <p:spPr>
          <a:xfrm>
            <a:off x="426614" y="850392"/>
            <a:ext cx="3134922" cy="5157216"/>
          </a:xfrm>
          <a:solidFill>
            <a:srgbClr val="FFFFFF">
              <a:alpha val="89804"/>
            </a:srgbClr>
          </a:solidFill>
        </p:spPr>
        <p:txBody>
          <a:bodyPr lIns="420624" tIns="457200" rIns="365760" bIns="182880" anchor="t">
            <a:noAutofit/>
          </a:bodyPr>
          <a:lstStyle>
            <a:lvl1pPr algn="l">
              <a:defRPr sz="3001">
                <a:solidFill>
                  <a:schemeClr val="tx2"/>
                </a:solidFill>
                <a:latin typeface="Domaine Display Bold" panose="020A0803080505060203" pitchFamily="18" charset="0"/>
              </a:defRPr>
            </a:lvl1pPr>
          </a:lstStyle>
          <a:p>
            <a:r>
              <a:rPr lang="en-US"/>
              <a:t>Presentation title here</a:t>
            </a:r>
          </a:p>
        </p:txBody>
      </p:sp>
      <p:sp>
        <p:nvSpPr>
          <p:cNvPr id="14" name="Text Placeholder 4"/>
          <p:cNvSpPr>
            <a:spLocks noGrp="1"/>
          </p:cNvSpPr>
          <p:nvPr>
            <p:ph type="body" sz="quarter" idx="16" hasCustomPrompt="1"/>
          </p:nvPr>
        </p:nvSpPr>
        <p:spPr>
          <a:xfrm>
            <a:off x="755884" y="3063240"/>
            <a:ext cx="2462663" cy="1262324"/>
          </a:xfrm>
        </p:spPr>
        <p:txBody>
          <a:bodyPr/>
          <a:lstStyle>
            <a:lvl1pPr>
              <a:defRPr sz="1050" b="1">
                <a:solidFill>
                  <a:schemeClr val="tx2"/>
                </a:solidFill>
              </a:defRPr>
            </a:lvl1pPr>
            <a:lvl2pPr marL="0" indent="0">
              <a:spcBef>
                <a:spcPts val="0"/>
              </a:spcBef>
              <a:spcAft>
                <a:spcPts val="1800"/>
              </a:spcAft>
              <a:buFontTx/>
              <a:buNone/>
              <a:defRPr sz="1050">
                <a:solidFill>
                  <a:schemeClr val="tx2"/>
                </a:solidFill>
              </a:defRPr>
            </a:lvl2pPr>
            <a:lvl3pPr marL="0" indent="0">
              <a:buFontTx/>
              <a:buNone/>
              <a:defRPr sz="900">
                <a:solidFill>
                  <a:schemeClr val="tx2"/>
                </a:solidFill>
              </a:defRPr>
            </a:lvl3pPr>
            <a:lvl4pPr>
              <a:defRPr>
                <a:solidFill>
                  <a:schemeClr val="bg1"/>
                </a:solidFill>
              </a:defRPr>
            </a:lvl4pPr>
            <a:lvl5pPr>
              <a:defRPr>
                <a:solidFill>
                  <a:schemeClr val="bg1"/>
                </a:solidFill>
              </a:defRPr>
            </a:lvl5pPr>
          </a:lstStyle>
          <a:p>
            <a:pPr lvl="0"/>
            <a:r>
              <a:rPr lang="en-US"/>
              <a:t>Presenter name</a:t>
            </a:r>
          </a:p>
          <a:p>
            <a:pPr lvl="1"/>
            <a:r>
              <a:rPr lang="en-US"/>
              <a:t>Presenter title</a:t>
            </a:r>
          </a:p>
          <a:p>
            <a:pPr lvl="2"/>
            <a:r>
              <a:rPr lang="en-US"/>
              <a:t>Date</a:t>
            </a:r>
          </a:p>
        </p:txBody>
      </p:sp>
      <p:sp>
        <p:nvSpPr>
          <p:cNvPr id="26" name="Freeform 5"/>
          <p:cNvSpPr>
            <a:spLocks noEditPoints="1"/>
          </p:cNvSpPr>
          <p:nvPr userDrawn="1"/>
        </p:nvSpPr>
        <p:spPr bwMode="auto">
          <a:xfrm>
            <a:off x="762744" y="5196315"/>
            <a:ext cx="1239475" cy="319913"/>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rgbClr val="7D3F98"/>
          </a:solidFill>
          <a:ln>
            <a:noFill/>
          </a:ln>
        </p:spPr>
        <p:txBody>
          <a:bodyPr vert="horz" wrap="square" lIns="68598" tIns="34299" rIns="68598" bIns="34299" numCol="1" anchor="t" anchorCtr="0" compatLnSpc="1">
            <a:prstTxWarp prst="textNoShape">
              <a:avLst/>
            </a:prstTxWarp>
          </a:bodyPr>
          <a:lstStyle/>
          <a:p>
            <a:endParaRPr lang="en-US" sz="1350"/>
          </a:p>
        </p:txBody>
      </p:sp>
      <p:cxnSp>
        <p:nvCxnSpPr>
          <p:cNvPr id="8" name="Straight Connector 7">
            <a:extLst>
              <a:ext uri="{FF2B5EF4-FFF2-40B4-BE49-F238E27FC236}">
                <a16:creationId xmlns:a16="http://schemas.microsoft.com/office/drawing/2014/main" id="{4223C47C-5CA0-462A-866B-7B52C2AF870E}"/>
              </a:ext>
            </a:extLst>
          </p:cNvPr>
          <p:cNvCxnSpPr/>
          <p:nvPr userDrawn="1"/>
        </p:nvCxnSpPr>
        <p:spPr>
          <a:xfrm>
            <a:off x="767507" y="2705696"/>
            <a:ext cx="295274" cy="0"/>
          </a:xfrm>
          <a:prstGeom prst="line">
            <a:avLst/>
          </a:prstGeom>
          <a:ln w="25400" cmpd="sng">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702881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Rectangle 3"/>
          <p:cNvSpPr/>
          <p:nvPr userDrawn="1"/>
        </p:nvSpPr>
        <p:spPr>
          <a:xfrm>
            <a:off x="2037357" y="389319"/>
            <a:ext cx="6825777" cy="5724144"/>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05794" tIns="137196" rIns="205794" bIns="34299" numCol="1" spcCol="0" rtlCol="0" fromWordArt="0" anchor="t" anchorCtr="0" forceAA="0" compatLnSpc="1">
            <a:prstTxWarp prst="textNoShape">
              <a:avLst/>
            </a:prstTxWarp>
            <a:noAutofit/>
          </a:bodyPr>
          <a:lstStyle/>
          <a:p>
            <a:pPr algn="ctr"/>
            <a:endParaRPr lang="en-US" sz="1050" b="1">
              <a:solidFill>
                <a:schemeClr val="accent5"/>
              </a:solidFill>
            </a:endParaRPr>
          </a:p>
        </p:txBody>
      </p:sp>
      <p:sp>
        <p:nvSpPr>
          <p:cNvPr id="6" name="Picture Placeholder 15"/>
          <p:cNvSpPr>
            <a:spLocks noGrp="1"/>
          </p:cNvSpPr>
          <p:nvPr>
            <p:ph type="pic" sz="quarter" idx="15"/>
          </p:nvPr>
        </p:nvSpPr>
        <p:spPr>
          <a:xfrm>
            <a:off x="288036" y="1024128"/>
            <a:ext cx="4354830" cy="4443984"/>
          </a:xfrm>
          <a:solidFill>
            <a:schemeClr val="bg1">
              <a:lumMod val="75000"/>
            </a:schemeClr>
          </a:solidFill>
        </p:spPr>
        <p:txBody>
          <a:bodyPr/>
          <a:lstStyle>
            <a:lvl1pPr algn="ctr">
              <a:defRPr b="0">
                <a:solidFill>
                  <a:schemeClr val="bg1"/>
                </a:solidFill>
              </a:defRPr>
            </a:lvl1pPr>
          </a:lstStyle>
          <a:p>
            <a:r>
              <a:rPr lang="en-US"/>
              <a:t>Click icon to add picture</a:t>
            </a:r>
          </a:p>
        </p:txBody>
      </p:sp>
      <p:sp>
        <p:nvSpPr>
          <p:cNvPr id="7" name="Title 1"/>
          <p:cNvSpPr>
            <a:spLocks noGrp="1"/>
          </p:cNvSpPr>
          <p:nvPr>
            <p:ph type="title" hasCustomPrompt="1"/>
          </p:nvPr>
        </p:nvSpPr>
        <p:spPr>
          <a:xfrm>
            <a:off x="5417821" y="1167898"/>
            <a:ext cx="2764249" cy="890028"/>
          </a:xfrm>
        </p:spPr>
        <p:txBody>
          <a:bodyPr anchor="b">
            <a:noAutofit/>
          </a:bodyPr>
          <a:lstStyle>
            <a:lvl1pPr>
              <a:defRPr sz="2701">
                <a:solidFill>
                  <a:schemeClr val="tx2"/>
                </a:solidFill>
                <a:latin typeface="Domaine Display Bold" panose="020A0803080505060203" pitchFamily="18" charset="0"/>
              </a:defRPr>
            </a:lvl1pPr>
          </a:lstStyle>
          <a:p>
            <a:r>
              <a:rPr lang="en-US"/>
              <a:t>Agenda</a:t>
            </a:r>
          </a:p>
        </p:txBody>
      </p:sp>
      <p:sp>
        <p:nvSpPr>
          <p:cNvPr id="9" name="Text Placeholder 8"/>
          <p:cNvSpPr>
            <a:spLocks noGrp="1"/>
          </p:cNvSpPr>
          <p:nvPr>
            <p:ph type="body" sz="quarter" idx="16" hasCustomPrompt="1"/>
          </p:nvPr>
        </p:nvSpPr>
        <p:spPr>
          <a:xfrm>
            <a:off x="5417821" y="2825587"/>
            <a:ext cx="2761824" cy="2407316"/>
          </a:xfrm>
        </p:spPr>
        <p:txBody>
          <a:bodyPr>
            <a:noAutofit/>
          </a:bodyPr>
          <a:lstStyle>
            <a:lvl1pPr>
              <a:defRPr sz="1200" b="0" baseline="0">
                <a:solidFill>
                  <a:schemeClr val="tx2"/>
                </a:solidFill>
              </a:defRPr>
            </a:lvl1pPr>
          </a:lstStyle>
          <a:p>
            <a:pPr lvl="0"/>
            <a:r>
              <a:rPr lang="en-US"/>
              <a:t>Text here </a:t>
            </a:r>
            <a:br>
              <a:rPr lang="en-US"/>
            </a:br>
            <a:endParaRPr lang="en-US"/>
          </a:p>
        </p:txBody>
      </p:sp>
    </p:spTree>
    <p:extLst>
      <p:ext uri="{BB962C8B-B14F-4D97-AF65-F5344CB8AC3E}">
        <p14:creationId xmlns:p14="http://schemas.microsoft.com/office/powerpoint/2010/main" val="193344006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Divider with image_violet">
    <p:spTree>
      <p:nvGrpSpPr>
        <p:cNvPr id="1" name=""/>
        <p:cNvGrpSpPr/>
        <p:nvPr/>
      </p:nvGrpSpPr>
      <p:grpSpPr>
        <a:xfrm>
          <a:off x="0" y="0"/>
          <a:ext cx="0" cy="0"/>
          <a:chOff x="0" y="0"/>
          <a:chExt cx="0" cy="0"/>
        </a:xfrm>
      </p:grpSpPr>
      <p:sp>
        <p:nvSpPr>
          <p:cNvPr id="5" name="Picture Placeholder 15"/>
          <p:cNvSpPr>
            <a:spLocks noGrp="1"/>
          </p:cNvSpPr>
          <p:nvPr>
            <p:ph type="pic" sz="quarter" idx="15"/>
          </p:nvPr>
        </p:nvSpPr>
        <p:spPr>
          <a:xfrm>
            <a:off x="0" y="0"/>
            <a:ext cx="9144000" cy="6108192"/>
          </a:xfrm>
          <a:solidFill>
            <a:schemeClr val="bg1">
              <a:lumMod val="75000"/>
            </a:schemeClr>
          </a:solidFill>
        </p:spPr>
        <p:txBody>
          <a:bodyPr/>
          <a:lstStyle>
            <a:lvl1pPr algn="ctr">
              <a:defRPr b="1" baseline="0">
                <a:solidFill>
                  <a:schemeClr val="bg1"/>
                </a:solidFill>
              </a:defRPr>
            </a:lvl1pPr>
          </a:lstStyle>
          <a:p>
            <a:endParaRPr lang="en-US"/>
          </a:p>
          <a:p>
            <a:r>
              <a:rPr lang="en-US"/>
              <a:t>Click icon to add picture.</a:t>
            </a:r>
          </a:p>
          <a:p>
            <a:r>
              <a:rPr lang="en-US"/>
              <a:t>Follow instructions in margin of slide</a:t>
            </a:r>
          </a:p>
        </p:txBody>
      </p:sp>
      <p:sp>
        <p:nvSpPr>
          <p:cNvPr id="4" name="Title 1">
            <a:extLst>
              <a:ext uri="{FF2B5EF4-FFF2-40B4-BE49-F238E27FC236}">
                <a16:creationId xmlns:a16="http://schemas.microsoft.com/office/drawing/2014/main" id="{B3284C44-CBEF-4F9A-AC72-8990858B0EF0}"/>
              </a:ext>
            </a:extLst>
          </p:cNvPr>
          <p:cNvSpPr>
            <a:spLocks noGrp="1"/>
          </p:cNvSpPr>
          <p:nvPr>
            <p:ph type="title" hasCustomPrompt="1"/>
          </p:nvPr>
        </p:nvSpPr>
        <p:spPr>
          <a:xfrm>
            <a:off x="0" y="0"/>
            <a:ext cx="9144095" cy="6108192"/>
          </a:xfrm>
          <a:solidFill>
            <a:srgbClr val="7D3F98">
              <a:alpha val="69804"/>
            </a:srgbClr>
          </a:solidFill>
        </p:spPr>
        <p:txBody>
          <a:bodyPr rIns="0" anchor="ctr"/>
          <a:lstStyle>
            <a:lvl1pPr algn="ctr">
              <a:defRPr sz="3001">
                <a:solidFill>
                  <a:schemeClr val="bg1"/>
                </a:solidFill>
                <a:latin typeface="Domaine Display Bold" panose="020A0803080505060203" pitchFamily="18" charset="0"/>
              </a:defRPr>
            </a:lvl1pPr>
          </a:lstStyle>
          <a:p>
            <a:r>
              <a:rPr lang="en-US"/>
              <a:t>Click to edit title for divider</a:t>
            </a:r>
          </a:p>
        </p:txBody>
      </p:sp>
      <p:sp>
        <p:nvSpPr>
          <p:cNvPr id="2" name="Rectangle 1"/>
          <p:cNvSpPr/>
          <p:nvPr userDrawn="1"/>
        </p:nvSpPr>
        <p:spPr bwMode="gray">
          <a:xfrm>
            <a:off x="0" y="6308204"/>
            <a:ext cx="1363274" cy="549797"/>
          </a:xfrm>
          <a:prstGeom prst="rect">
            <a:avLst/>
          </a:prstGeom>
          <a:solidFill>
            <a:schemeClr val="bg1"/>
          </a:solidFill>
          <a:ln>
            <a:no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b="1">
              <a:solidFill>
                <a:schemeClr val="bg1"/>
              </a:solidFill>
            </a:endParaRPr>
          </a:p>
        </p:txBody>
      </p:sp>
      <p:grpSp>
        <p:nvGrpSpPr>
          <p:cNvPr id="17" name="Group 16">
            <a:extLst>
              <a:ext uri="{FF2B5EF4-FFF2-40B4-BE49-F238E27FC236}">
                <a16:creationId xmlns:a16="http://schemas.microsoft.com/office/drawing/2014/main" id="{54ECB1E3-7D6B-4216-8694-AED15F1333BF}"/>
              </a:ext>
            </a:extLst>
          </p:cNvPr>
          <p:cNvGrpSpPr/>
          <p:nvPr userDrawn="1"/>
        </p:nvGrpSpPr>
        <p:grpSpPr>
          <a:xfrm>
            <a:off x="4424363" y="2270492"/>
            <a:ext cx="295274" cy="1554480"/>
            <a:chOff x="5897615" y="2231631"/>
            <a:chExt cx="393596" cy="1554480"/>
          </a:xfrm>
        </p:grpSpPr>
        <p:cxnSp>
          <p:nvCxnSpPr>
            <p:cNvPr id="18" name="Straight Connector 17">
              <a:extLst>
                <a:ext uri="{FF2B5EF4-FFF2-40B4-BE49-F238E27FC236}">
                  <a16:creationId xmlns:a16="http://schemas.microsoft.com/office/drawing/2014/main" id="{AAC1DA8C-D397-4EEF-A6D7-31A07AB56C52}"/>
                </a:ext>
              </a:extLst>
            </p:cNvPr>
            <p:cNvCxnSpPr/>
            <p:nvPr/>
          </p:nvCxnSpPr>
          <p:spPr>
            <a:xfrm>
              <a:off x="5897615" y="2231631"/>
              <a:ext cx="393596" cy="0"/>
            </a:xfrm>
            <a:prstGeom prst="lin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216B0B0-5D24-4EA1-B72D-F3326F5B3DCB}"/>
                </a:ext>
              </a:extLst>
            </p:cNvPr>
            <p:cNvCxnSpPr/>
            <p:nvPr/>
          </p:nvCxnSpPr>
          <p:spPr>
            <a:xfrm>
              <a:off x="5897615" y="3786111"/>
              <a:ext cx="393596" cy="0"/>
            </a:xfrm>
            <a:prstGeom prst="lin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8679917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Divider with image_gray">
    <p:spTree>
      <p:nvGrpSpPr>
        <p:cNvPr id="1" name=""/>
        <p:cNvGrpSpPr/>
        <p:nvPr/>
      </p:nvGrpSpPr>
      <p:grpSpPr>
        <a:xfrm>
          <a:off x="0" y="0"/>
          <a:ext cx="0" cy="0"/>
          <a:chOff x="0" y="0"/>
          <a:chExt cx="0" cy="0"/>
        </a:xfrm>
      </p:grpSpPr>
      <p:sp>
        <p:nvSpPr>
          <p:cNvPr id="5" name="Picture Placeholder 15"/>
          <p:cNvSpPr>
            <a:spLocks noGrp="1"/>
          </p:cNvSpPr>
          <p:nvPr>
            <p:ph type="pic" sz="quarter" idx="15"/>
          </p:nvPr>
        </p:nvSpPr>
        <p:spPr>
          <a:xfrm>
            <a:off x="0" y="0"/>
            <a:ext cx="9144000" cy="6108192"/>
          </a:xfrm>
          <a:solidFill>
            <a:schemeClr val="bg1">
              <a:lumMod val="75000"/>
            </a:schemeClr>
          </a:solidFill>
        </p:spPr>
        <p:txBody>
          <a:bodyPr/>
          <a:lstStyle>
            <a:lvl1pPr algn="ctr">
              <a:defRPr b="1" baseline="0">
                <a:solidFill>
                  <a:schemeClr val="bg1"/>
                </a:solidFill>
              </a:defRPr>
            </a:lvl1pPr>
          </a:lstStyle>
          <a:p>
            <a:endParaRPr lang="en-US"/>
          </a:p>
          <a:p>
            <a:r>
              <a:rPr lang="en-US"/>
              <a:t>Click icon to add picture.</a:t>
            </a:r>
          </a:p>
          <a:p>
            <a:r>
              <a:rPr lang="en-US"/>
              <a:t>Follow instructions in margin of slide</a:t>
            </a:r>
          </a:p>
        </p:txBody>
      </p:sp>
      <p:sp>
        <p:nvSpPr>
          <p:cNvPr id="4" name="Title 1">
            <a:extLst>
              <a:ext uri="{FF2B5EF4-FFF2-40B4-BE49-F238E27FC236}">
                <a16:creationId xmlns:a16="http://schemas.microsoft.com/office/drawing/2014/main" id="{B3284C44-CBEF-4F9A-AC72-8990858B0EF0}"/>
              </a:ext>
            </a:extLst>
          </p:cNvPr>
          <p:cNvSpPr>
            <a:spLocks noGrp="1"/>
          </p:cNvSpPr>
          <p:nvPr>
            <p:ph type="title" hasCustomPrompt="1"/>
          </p:nvPr>
        </p:nvSpPr>
        <p:spPr>
          <a:xfrm>
            <a:off x="0" y="0"/>
            <a:ext cx="9144095" cy="6108192"/>
          </a:xfrm>
          <a:solidFill>
            <a:srgbClr val="868686">
              <a:alpha val="69804"/>
            </a:srgbClr>
          </a:solidFill>
        </p:spPr>
        <p:txBody>
          <a:bodyPr rIns="0" anchor="ctr"/>
          <a:lstStyle>
            <a:lvl1pPr algn="ctr">
              <a:defRPr sz="3001">
                <a:solidFill>
                  <a:schemeClr val="bg1"/>
                </a:solidFill>
                <a:latin typeface="Domaine Display Bold" panose="020A0803080505060203" pitchFamily="18" charset="0"/>
              </a:defRPr>
            </a:lvl1pPr>
          </a:lstStyle>
          <a:p>
            <a:r>
              <a:rPr lang="en-US"/>
              <a:t>Click to edit title for divider</a:t>
            </a:r>
          </a:p>
        </p:txBody>
      </p:sp>
      <p:sp>
        <p:nvSpPr>
          <p:cNvPr id="2" name="Rectangle 1"/>
          <p:cNvSpPr/>
          <p:nvPr userDrawn="1"/>
        </p:nvSpPr>
        <p:spPr bwMode="gray">
          <a:xfrm>
            <a:off x="0" y="6308204"/>
            <a:ext cx="1363274" cy="549797"/>
          </a:xfrm>
          <a:prstGeom prst="rect">
            <a:avLst/>
          </a:prstGeom>
          <a:solidFill>
            <a:schemeClr val="bg1"/>
          </a:solidFill>
          <a:ln>
            <a:no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b="1">
              <a:solidFill>
                <a:schemeClr val="bg1"/>
              </a:solidFill>
            </a:endParaRPr>
          </a:p>
        </p:txBody>
      </p:sp>
      <p:grpSp>
        <p:nvGrpSpPr>
          <p:cNvPr id="17" name="Group 16">
            <a:extLst>
              <a:ext uri="{FF2B5EF4-FFF2-40B4-BE49-F238E27FC236}">
                <a16:creationId xmlns:a16="http://schemas.microsoft.com/office/drawing/2014/main" id="{54ECB1E3-7D6B-4216-8694-AED15F1333BF}"/>
              </a:ext>
            </a:extLst>
          </p:cNvPr>
          <p:cNvGrpSpPr/>
          <p:nvPr userDrawn="1"/>
        </p:nvGrpSpPr>
        <p:grpSpPr>
          <a:xfrm>
            <a:off x="4424363" y="2270492"/>
            <a:ext cx="295274" cy="1554480"/>
            <a:chOff x="5897615" y="2231631"/>
            <a:chExt cx="393596" cy="1554480"/>
          </a:xfrm>
        </p:grpSpPr>
        <p:cxnSp>
          <p:nvCxnSpPr>
            <p:cNvPr id="18" name="Straight Connector 17">
              <a:extLst>
                <a:ext uri="{FF2B5EF4-FFF2-40B4-BE49-F238E27FC236}">
                  <a16:creationId xmlns:a16="http://schemas.microsoft.com/office/drawing/2014/main" id="{AAC1DA8C-D397-4EEF-A6D7-31A07AB56C52}"/>
                </a:ext>
              </a:extLst>
            </p:cNvPr>
            <p:cNvCxnSpPr/>
            <p:nvPr/>
          </p:nvCxnSpPr>
          <p:spPr>
            <a:xfrm>
              <a:off x="5897615" y="2231631"/>
              <a:ext cx="393596" cy="0"/>
            </a:xfrm>
            <a:prstGeom prst="lin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216B0B0-5D24-4EA1-B72D-F3326F5B3DCB}"/>
                </a:ext>
              </a:extLst>
            </p:cNvPr>
            <p:cNvCxnSpPr/>
            <p:nvPr/>
          </p:nvCxnSpPr>
          <p:spPr>
            <a:xfrm>
              <a:off x="5897615" y="3786111"/>
              <a:ext cx="393596" cy="0"/>
            </a:xfrm>
            <a:prstGeom prst="line">
              <a:avLst/>
            </a:prstGeom>
            <a:ln w="25400" cmpd="sng">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711083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Header | Text | ImageLFT | no logo">
    <p:spTree>
      <p:nvGrpSpPr>
        <p:cNvPr id="1" name=""/>
        <p:cNvGrpSpPr/>
        <p:nvPr/>
      </p:nvGrpSpPr>
      <p:grpSpPr>
        <a:xfrm>
          <a:off x="0" y="0"/>
          <a:ext cx="0" cy="0"/>
          <a:chOff x="0" y="0"/>
          <a:chExt cx="0" cy="0"/>
        </a:xfrm>
      </p:grpSpPr>
      <p:sp>
        <p:nvSpPr>
          <p:cNvPr id="10" name="Picture Placeholder 9"/>
          <p:cNvSpPr>
            <a:spLocks noGrp="1"/>
          </p:cNvSpPr>
          <p:nvPr>
            <p:ph type="pic" sz="quarter" idx="11"/>
          </p:nvPr>
        </p:nvSpPr>
        <p:spPr>
          <a:xfrm>
            <a:off x="0" y="0"/>
            <a:ext cx="4114800" cy="6858000"/>
          </a:xfrm>
          <a:solidFill>
            <a:schemeClr val="bg2"/>
          </a:solidFill>
        </p:spPr>
        <p:txBody>
          <a:bodyPr/>
          <a:lstStyle/>
          <a:p>
            <a:r>
              <a:rPr lang="en-US"/>
              <a:t>Click icon to add picture</a:t>
            </a:r>
          </a:p>
        </p:txBody>
      </p:sp>
      <p:sp>
        <p:nvSpPr>
          <p:cNvPr id="2" name="Title 1"/>
          <p:cNvSpPr>
            <a:spLocks noGrp="1"/>
          </p:cNvSpPr>
          <p:nvPr>
            <p:ph type="title" hasCustomPrompt="1"/>
          </p:nvPr>
        </p:nvSpPr>
        <p:spPr>
          <a:xfrm>
            <a:off x="4566045" y="320040"/>
            <a:ext cx="4243302" cy="731520"/>
          </a:xfrm>
        </p:spPr>
        <p:txBody>
          <a:bodyPr anchor="ctr"/>
          <a:lstStyle>
            <a:lvl1pPr>
              <a:defRPr>
                <a:solidFill>
                  <a:srgbClr val="7D3F98"/>
                </a:solidFill>
              </a:defRPr>
            </a:lvl1pPr>
          </a:lstStyle>
          <a:p>
            <a:r>
              <a:rPr lang="en-US"/>
              <a:t>Title</a:t>
            </a:r>
          </a:p>
        </p:txBody>
      </p:sp>
      <p:sp>
        <p:nvSpPr>
          <p:cNvPr id="4" name="Content Placeholder 3"/>
          <p:cNvSpPr>
            <a:spLocks noGrp="1"/>
          </p:cNvSpPr>
          <p:nvPr>
            <p:ph sz="quarter" idx="10" hasCustomPrompt="1"/>
          </p:nvPr>
        </p:nvSpPr>
        <p:spPr>
          <a:xfrm>
            <a:off x="4573191" y="1325880"/>
            <a:ext cx="4236157" cy="4846320"/>
          </a:xfrm>
        </p:spPr>
        <p:txBody>
          <a:bodyPr/>
          <a:lstStyle>
            <a:lvl1pPr>
              <a:spcBef>
                <a:spcPts val="1800"/>
              </a:spcBef>
              <a:defRPr sz="1400" b="1">
                <a:solidFill>
                  <a:schemeClr val="tx2"/>
                </a:solidFill>
                <a:latin typeface="Open Sans Bold"/>
                <a:cs typeface="Open Sans Bold"/>
              </a:defRPr>
            </a:lvl1pPr>
            <a:lvl2pPr marL="0" indent="0">
              <a:spcBef>
                <a:spcPts val="1200"/>
              </a:spcBef>
              <a:buFontTx/>
              <a:buNone/>
              <a:defRPr sz="1400"/>
            </a:lvl2pPr>
            <a:lvl3pPr marL="150059" indent="-150059">
              <a:spcBef>
                <a:spcPts val="300"/>
              </a:spcBef>
              <a:buFont typeface="Arial"/>
              <a:buChar char="•"/>
              <a:defRPr sz="1400"/>
            </a:lvl3pPr>
            <a:lvl4pPr marL="298927" indent="-150059">
              <a:spcBef>
                <a:spcPts val="300"/>
              </a:spcBef>
              <a:buFont typeface="Lucida Grande"/>
              <a:buChar char="-"/>
              <a:defRPr sz="1400"/>
            </a:lvl4pPr>
            <a:lvl5pPr>
              <a:defRPr sz="1350"/>
            </a:lvl5pPr>
          </a:lstStyle>
          <a:p>
            <a:pPr lvl="0"/>
            <a:r>
              <a:rPr lang="en-US"/>
              <a:t>Header</a:t>
            </a:r>
          </a:p>
          <a:p>
            <a:pPr lvl="1"/>
            <a:r>
              <a:rPr lang="en-US"/>
              <a:t>First-level</a:t>
            </a:r>
          </a:p>
          <a:p>
            <a:pPr lvl="2"/>
            <a:r>
              <a:rPr lang="en-US"/>
              <a:t>Second-level</a:t>
            </a:r>
          </a:p>
          <a:p>
            <a:pPr lvl="3"/>
            <a:r>
              <a:rPr lang="en-US"/>
              <a:t>Third-level</a:t>
            </a:r>
          </a:p>
        </p:txBody>
      </p:sp>
      <p:sp>
        <p:nvSpPr>
          <p:cNvPr id="6" name="Content Placeholder 8"/>
          <p:cNvSpPr txBox="1">
            <a:spLocks/>
          </p:cNvSpPr>
          <p:nvPr userDrawn="1"/>
        </p:nvSpPr>
        <p:spPr>
          <a:xfrm>
            <a:off x="342989" y="6418626"/>
            <a:ext cx="2895163" cy="228600"/>
          </a:xfrm>
          <a:prstGeom prst="rect">
            <a:avLst/>
          </a:prstGeom>
        </p:spPr>
        <p:txBody>
          <a:bodyPr lIns="0" tIns="0" rIns="0" b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800" dirty="0">
                <a:solidFill>
                  <a:srgbClr val="FFFFFF"/>
                </a:solidFill>
              </a:rPr>
              <a:t>©2022 Aetna Inc.</a:t>
            </a:r>
          </a:p>
        </p:txBody>
      </p:sp>
      <p:cxnSp>
        <p:nvCxnSpPr>
          <p:cNvPr id="8" name="Straight Connector 7"/>
          <p:cNvCxnSpPr/>
          <p:nvPr userDrawn="1"/>
        </p:nvCxnSpPr>
        <p:spPr>
          <a:xfrm>
            <a:off x="4560960" y="1051560"/>
            <a:ext cx="425196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4245199" y="6262777"/>
            <a:ext cx="1328468" cy="595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Open Sans Bold"/>
              <a:cs typeface="Open Sans Bold"/>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hree Content with Graphics">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132BA92-4580-425F-A01B-5FD960E45840}"/>
              </a:ext>
            </a:extLst>
          </p:cNvPr>
          <p:cNvSpPr>
            <a:spLocks noGrp="1"/>
          </p:cNvSpPr>
          <p:nvPr>
            <p:ph type="title" hasCustomPrompt="1"/>
          </p:nvPr>
        </p:nvSpPr>
        <p:spPr>
          <a:xfrm>
            <a:off x="418447" y="649224"/>
            <a:ext cx="7257567" cy="767080"/>
          </a:xfrm>
        </p:spPr>
        <p:txBody>
          <a:bodyPr anchor="t"/>
          <a:lstStyle>
            <a:lvl1pPr>
              <a:defRPr baseline="0"/>
            </a:lvl1pPr>
          </a:lstStyle>
          <a:p>
            <a:r>
              <a:rPr lang="en-US"/>
              <a:t>Click to add title for three column with text and graphics</a:t>
            </a:r>
          </a:p>
        </p:txBody>
      </p:sp>
      <p:sp>
        <p:nvSpPr>
          <p:cNvPr id="4" name="Content Placeholder 5">
            <a:extLst>
              <a:ext uri="{FF2B5EF4-FFF2-40B4-BE49-F238E27FC236}">
                <a16:creationId xmlns:a16="http://schemas.microsoft.com/office/drawing/2014/main" id="{67B54484-F9A5-4E67-8D86-B30E3EB4962E}"/>
              </a:ext>
            </a:extLst>
          </p:cNvPr>
          <p:cNvSpPr>
            <a:spLocks noGrp="1"/>
          </p:cNvSpPr>
          <p:nvPr>
            <p:ph sz="quarter" idx="12" hasCustomPrompt="1"/>
          </p:nvPr>
        </p:nvSpPr>
        <p:spPr>
          <a:xfrm>
            <a:off x="835749" y="3474720"/>
            <a:ext cx="2194560" cy="2278380"/>
          </a:xfrm>
        </p:spPr>
        <p:txBody>
          <a:bodyPr/>
          <a:lstStyle>
            <a:lvl1pPr algn="ctr">
              <a:spcBef>
                <a:spcPts val="900"/>
              </a:spcBef>
              <a:defRPr sz="1500" b="1"/>
            </a:lvl1pPr>
            <a:lvl2pPr marL="0" indent="0" algn="ctr">
              <a:spcBef>
                <a:spcPts val="900"/>
              </a:spcBef>
              <a:buFontTx/>
              <a:buNone/>
              <a:defRPr sz="1200" baseline="0"/>
            </a:lvl2pPr>
            <a:lvl3pPr marL="128622" indent="0">
              <a:buFont typeface="Arial" panose="020B0604020202020204" pitchFamily="34" charset="0"/>
              <a:buNone/>
              <a:defRPr/>
            </a:lvl3pPr>
            <a:lvl4pPr marL="385865" indent="-128622">
              <a:buFont typeface="Arial" panose="020B0604020202020204" pitchFamily="34" charset="0"/>
              <a:buChar char="–"/>
              <a:defRPr/>
            </a:lvl4pPr>
          </a:lstStyle>
          <a:p>
            <a:pPr lvl="0"/>
            <a:r>
              <a:rPr lang="en-US"/>
              <a:t>Header</a:t>
            </a:r>
          </a:p>
          <a:p>
            <a:pPr lvl="1"/>
            <a:r>
              <a:rPr lang="en-US"/>
              <a:t>Descriptor text</a:t>
            </a:r>
          </a:p>
        </p:txBody>
      </p:sp>
      <p:sp>
        <p:nvSpPr>
          <p:cNvPr id="5" name="Content Placeholder 5">
            <a:extLst>
              <a:ext uri="{FF2B5EF4-FFF2-40B4-BE49-F238E27FC236}">
                <a16:creationId xmlns:a16="http://schemas.microsoft.com/office/drawing/2014/main" id="{9B3F81E8-8475-4FC8-833E-397AEDA8B677}"/>
              </a:ext>
            </a:extLst>
          </p:cNvPr>
          <p:cNvSpPr>
            <a:spLocks noGrp="1"/>
          </p:cNvSpPr>
          <p:nvPr>
            <p:ph sz="quarter" idx="14" hasCustomPrompt="1"/>
          </p:nvPr>
        </p:nvSpPr>
        <p:spPr>
          <a:xfrm>
            <a:off x="3472107" y="3474720"/>
            <a:ext cx="2194560" cy="2278380"/>
          </a:xfrm>
        </p:spPr>
        <p:txBody>
          <a:bodyPr/>
          <a:lstStyle>
            <a:lvl1pPr algn="ctr">
              <a:spcBef>
                <a:spcPts val="900"/>
              </a:spcBef>
              <a:defRPr sz="1500" b="1"/>
            </a:lvl1pPr>
            <a:lvl2pPr marL="0" indent="0" algn="ctr">
              <a:spcBef>
                <a:spcPts val="900"/>
              </a:spcBef>
              <a:buFontTx/>
              <a:buNone/>
              <a:defRPr sz="1200"/>
            </a:lvl2pPr>
            <a:lvl3pPr marL="257244" indent="-128622">
              <a:buFont typeface="Arial" panose="020B0604020202020204" pitchFamily="34" charset="0"/>
              <a:buChar char="•"/>
              <a:defRPr/>
            </a:lvl3pPr>
            <a:lvl4pPr marL="385865" indent="-128622">
              <a:buFont typeface="Arial" panose="020B0604020202020204" pitchFamily="34" charset="0"/>
              <a:buChar char="–"/>
              <a:defRPr/>
            </a:lvl4pPr>
          </a:lstStyle>
          <a:p>
            <a:pPr lvl="0"/>
            <a:r>
              <a:rPr lang="en-US"/>
              <a:t>Header</a:t>
            </a:r>
          </a:p>
          <a:p>
            <a:pPr lvl="1"/>
            <a:r>
              <a:rPr lang="en-US"/>
              <a:t>Descriptor text</a:t>
            </a:r>
          </a:p>
        </p:txBody>
      </p:sp>
      <p:sp>
        <p:nvSpPr>
          <p:cNvPr id="6" name="Content Placeholder 5">
            <a:extLst>
              <a:ext uri="{FF2B5EF4-FFF2-40B4-BE49-F238E27FC236}">
                <a16:creationId xmlns:a16="http://schemas.microsoft.com/office/drawing/2014/main" id="{C76D011F-AF6C-4CBA-9258-1535C08BDCB8}"/>
              </a:ext>
            </a:extLst>
          </p:cNvPr>
          <p:cNvSpPr>
            <a:spLocks noGrp="1"/>
          </p:cNvSpPr>
          <p:nvPr>
            <p:ph sz="quarter" idx="15" hasCustomPrompt="1"/>
          </p:nvPr>
        </p:nvSpPr>
        <p:spPr>
          <a:xfrm>
            <a:off x="6108465" y="3474720"/>
            <a:ext cx="2194560" cy="2278380"/>
          </a:xfrm>
        </p:spPr>
        <p:txBody>
          <a:bodyPr/>
          <a:lstStyle>
            <a:lvl1pPr algn="ctr">
              <a:spcBef>
                <a:spcPts val="900"/>
              </a:spcBef>
              <a:defRPr sz="1500" b="1"/>
            </a:lvl1pPr>
            <a:lvl2pPr marL="0" indent="0" algn="ctr">
              <a:spcBef>
                <a:spcPts val="900"/>
              </a:spcBef>
              <a:buFontTx/>
              <a:buNone/>
              <a:defRPr sz="1200"/>
            </a:lvl2pPr>
            <a:lvl3pPr marL="257244" indent="-128622">
              <a:buFont typeface="Arial" panose="020B0604020202020204" pitchFamily="34" charset="0"/>
              <a:buChar char="•"/>
              <a:defRPr/>
            </a:lvl3pPr>
            <a:lvl4pPr marL="385865" indent="-128622">
              <a:buFont typeface="Arial" panose="020B0604020202020204" pitchFamily="34" charset="0"/>
              <a:buChar char="–"/>
              <a:defRPr/>
            </a:lvl4pPr>
          </a:lstStyle>
          <a:p>
            <a:pPr lvl="0"/>
            <a:r>
              <a:rPr lang="en-US"/>
              <a:t>Header</a:t>
            </a:r>
          </a:p>
          <a:p>
            <a:pPr lvl="1"/>
            <a:r>
              <a:rPr lang="en-US"/>
              <a:t>Descriptor text</a:t>
            </a:r>
          </a:p>
        </p:txBody>
      </p:sp>
    </p:spTree>
    <p:extLst>
      <p:ext uri="{BB962C8B-B14F-4D97-AF65-F5344CB8AC3E}">
        <p14:creationId xmlns:p14="http://schemas.microsoft.com/office/powerpoint/2010/main" val="233499059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Five Content Journey">
    <p:spTree>
      <p:nvGrpSpPr>
        <p:cNvPr id="1" name=""/>
        <p:cNvGrpSpPr/>
        <p:nvPr/>
      </p:nvGrpSpPr>
      <p:grpSpPr>
        <a:xfrm>
          <a:off x="0" y="0"/>
          <a:ext cx="0" cy="0"/>
          <a:chOff x="0" y="0"/>
          <a:chExt cx="0" cy="0"/>
        </a:xfrm>
      </p:grpSpPr>
      <p:sp>
        <p:nvSpPr>
          <p:cNvPr id="3" name="Picture Placeholder 15">
            <a:extLst>
              <a:ext uri="{FF2B5EF4-FFF2-40B4-BE49-F238E27FC236}">
                <a16:creationId xmlns:a16="http://schemas.microsoft.com/office/drawing/2014/main" id="{DE7DE258-B66C-4B6A-942F-79DC65CB6C8D}"/>
              </a:ext>
            </a:extLst>
          </p:cNvPr>
          <p:cNvSpPr>
            <a:spLocks noGrp="1"/>
          </p:cNvSpPr>
          <p:nvPr>
            <p:ph type="pic" sz="quarter" idx="18"/>
          </p:nvPr>
        </p:nvSpPr>
        <p:spPr>
          <a:xfrm>
            <a:off x="285750" y="384048"/>
            <a:ext cx="8572500" cy="5724144"/>
          </a:xfrm>
          <a:solidFill>
            <a:schemeClr val="bg1">
              <a:lumMod val="75000"/>
            </a:schemeClr>
          </a:solidFill>
        </p:spPr>
        <p:txBody>
          <a:bodyPr/>
          <a:lstStyle>
            <a:lvl1pPr algn="ctr">
              <a:defRPr b="0">
                <a:solidFill>
                  <a:schemeClr val="bg1"/>
                </a:solidFill>
              </a:defRPr>
            </a:lvl1pPr>
          </a:lstStyle>
          <a:p>
            <a:r>
              <a:rPr lang="en-US"/>
              <a:t>Click icon to add picture</a:t>
            </a:r>
          </a:p>
        </p:txBody>
      </p:sp>
      <p:sp>
        <p:nvSpPr>
          <p:cNvPr id="4" name="Title 1">
            <a:extLst>
              <a:ext uri="{FF2B5EF4-FFF2-40B4-BE49-F238E27FC236}">
                <a16:creationId xmlns:a16="http://schemas.microsoft.com/office/drawing/2014/main" id="{4E5B1397-1C43-4190-87E6-7958E1ABC759}"/>
              </a:ext>
            </a:extLst>
          </p:cNvPr>
          <p:cNvSpPr>
            <a:spLocks noGrp="1"/>
          </p:cNvSpPr>
          <p:nvPr>
            <p:ph type="title" hasCustomPrompt="1"/>
          </p:nvPr>
        </p:nvSpPr>
        <p:spPr>
          <a:xfrm>
            <a:off x="535064" y="645677"/>
            <a:ext cx="7806681" cy="498825"/>
          </a:xfrm>
        </p:spPr>
        <p:txBody>
          <a:bodyPr>
            <a:noAutofit/>
          </a:bodyPr>
          <a:lstStyle>
            <a:lvl1pPr>
              <a:defRPr sz="2701">
                <a:solidFill>
                  <a:schemeClr val="bg1"/>
                </a:solidFill>
                <a:latin typeface="Domaine Display Bold" panose="020A0803080505060203" pitchFamily="18" charset="0"/>
              </a:defRPr>
            </a:lvl1pPr>
          </a:lstStyle>
          <a:p>
            <a:r>
              <a:rPr lang="en-US"/>
              <a:t>Click to add title for five column journey layout</a:t>
            </a:r>
          </a:p>
        </p:txBody>
      </p:sp>
      <p:sp>
        <p:nvSpPr>
          <p:cNvPr id="5" name="Content Placeholder 5">
            <a:extLst>
              <a:ext uri="{FF2B5EF4-FFF2-40B4-BE49-F238E27FC236}">
                <a16:creationId xmlns:a16="http://schemas.microsoft.com/office/drawing/2014/main" id="{16CB259D-71D8-494F-B619-F4C2A77A6664}"/>
              </a:ext>
            </a:extLst>
          </p:cNvPr>
          <p:cNvSpPr>
            <a:spLocks noGrp="1"/>
          </p:cNvSpPr>
          <p:nvPr>
            <p:ph sz="quarter" idx="12" hasCustomPrompt="1"/>
          </p:nvPr>
        </p:nvSpPr>
        <p:spPr>
          <a:xfrm>
            <a:off x="281251" y="3794760"/>
            <a:ext cx="8581593" cy="2313432"/>
          </a:xfrm>
          <a:solidFill>
            <a:srgbClr val="FFFFFF">
              <a:alpha val="89804"/>
            </a:srgbClr>
          </a:solidFill>
        </p:spPr>
        <p:txBody>
          <a:bodyPr lIns="731520" tIns="292608" rIns="9144000" bIns="365760"/>
          <a:lstStyle>
            <a:lvl1pPr>
              <a:defRPr sz="1500" b="1"/>
            </a:lvl1pPr>
            <a:lvl2pPr marL="0" indent="0">
              <a:buFontTx/>
              <a:buNone/>
              <a:defRPr sz="1200"/>
            </a:lvl2pPr>
          </a:lstStyle>
          <a:p>
            <a:pPr lvl="0"/>
            <a:r>
              <a:rPr lang="en-US"/>
              <a:t>Header</a:t>
            </a:r>
          </a:p>
          <a:p>
            <a:pPr lvl="1"/>
            <a:r>
              <a:rPr lang="en-US"/>
              <a:t>First-level</a:t>
            </a:r>
          </a:p>
        </p:txBody>
      </p:sp>
      <p:sp>
        <p:nvSpPr>
          <p:cNvPr id="6" name="Content Placeholder 5">
            <a:extLst>
              <a:ext uri="{FF2B5EF4-FFF2-40B4-BE49-F238E27FC236}">
                <a16:creationId xmlns:a16="http://schemas.microsoft.com/office/drawing/2014/main" id="{08D44CCC-4A94-493D-8078-FD74BDC7F4A8}"/>
              </a:ext>
            </a:extLst>
          </p:cNvPr>
          <p:cNvSpPr>
            <a:spLocks noGrp="1"/>
          </p:cNvSpPr>
          <p:nvPr>
            <p:ph sz="quarter" idx="14" hasCustomPrompt="1"/>
          </p:nvPr>
        </p:nvSpPr>
        <p:spPr>
          <a:xfrm>
            <a:off x="2386120" y="4087368"/>
            <a:ext cx="1165860" cy="1652314"/>
          </a:xfrm>
        </p:spPr>
        <p:txBody>
          <a:bodyPr/>
          <a:lstStyle>
            <a:lvl1pPr>
              <a:defRPr sz="1500" b="1"/>
            </a:lvl1pPr>
            <a:lvl2pPr marL="0" indent="0">
              <a:buFontTx/>
              <a:buNone/>
              <a:defRPr sz="1200"/>
            </a:lvl2pPr>
          </a:lstStyle>
          <a:p>
            <a:pPr lvl="0"/>
            <a:r>
              <a:rPr lang="en-US"/>
              <a:t>Header</a:t>
            </a:r>
          </a:p>
          <a:p>
            <a:pPr lvl="1"/>
            <a:r>
              <a:rPr lang="en-US"/>
              <a:t>First-level</a:t>
            </a:r>
          </a:p>
        </p:txBody>
      </p:sp>
      <p:sp>
        <p:nvSpPr>
          <p:cNvPr id="7" name="Content Placeholder 5">
            <a:extLst>
              <a:ext uri="{FF2B5EF4-FFF2-40B4-BE49-F238E27FC236}">
                <a16:creationId xmlns:a16="http://schemas.microsoft.com/office/drawing/2014/main" id="{39858B5D-4275-4939-B564-C394E79B123C}"/>
              </a:ext>
            </a:extLst>
          </p:cNvPr>
          <p:cNvSpPr>
            <a:spLocks noGrp="1"/>
          </p:cNvSpPr>
          <p:nvPr>
            <p:ph sz="quarter" idx="15" hasCustomPrompt="1"/>
          </p:nvPr>
        </p:nvSpPr>
        <p:spPr>
          <a:xfrm>
            <a:off x="3969078" y="4087368"/>
            <a:ext cx="1165860" cy="1652314"/>
          </a:xfrm>
        </p:spPr>
        <p:txBody>
          <a:bodyPr/>
          <a:lstStyle>
            <a:lvl1pPr>
              <a:defRPr sz="1500" b="1"/>
            </a:lvl1pPr>
            <a:lvl2pPr marL="0" indent="0">
              <a:buFontTx/>
              <a:buNone/>
              <a:defRPr sz="1200"/>
            </a:lvl2pPr>
          </a:lstStyle>
          <a:p>
            <a:pPr lvl="0"/>
            <a:r>
              <a:rPr lang="en-US"/>
              <a:t>Header</a:t>
            </a:r>
          </a:p>
          <a:p>
            <a:pPr lvl="1"/>
            <a:r>
              <a:rPr lang="en-US"/>
              <a:t>First-level</a:t>
            </a:r>
          </a:p>
        </p:txBody>
      </p:sp>
      <p:sp>
        <p:nvSpPr>
          <p:cNvPr id="8" name="Content Placeholder 5">
            <a:extLst>
              <a:ext uri="{FF2B5EF4-FFF2-40B4-BE49-F238E27FC236}">
                <a16:creationId xmlns:a16="http://schemas.microsoft.com/office/drawing/2014/main" id="{C3A87E99-BA69-479A-B19C-BBA035EDB4F0}"/>
              </a:ext>
            </a:extLst>
          </p:cNvPr>
          <p:cNvSpPr>
            <a:spLocks noGrp="1"/>
          </p:cNvSpPr>
          <p:nvPr>
            <p:ph sz="quarter" idx="16" hasCustomPrompt="1"/>
          </p:nvPr>
        </p:nvSpPr>
        <p:spPr>
          <a:xfrm>
            <a:off x="5557749" y="4087368"/>
            <a:ext cx="1164448" cy="1652314"/>
          </a:xfrm>
        </p:spPr>
        <p:txBody>
          <a:bodyPr/>
          <a:lstStyle>
            <a:lvl1pPr>
              <a:defRPr sz="1500" b="1"/>
            </a:lvl1pPr>
            <a:lvl2pPr marL="0" indent="0">
              <a:buFontTx/>
              <a:buNone/>
              <a:defRPr sz="1200"/>
            </a:lvl2pPr>
          </a:lstStyle>
          <a:p>
            <a:pPr lvl="0"/>
            <a:r>
              <a:rPr lang="en-US"/>
              <a:t>Header</a:t>
            </a:r>
          </a:p>
          <a:p>
            <a:pPr lvl="1"/>
            <a:r>
              <a:rPr lang="en-US"/>
              <a:t>First-level</a:t>
            </a:r>
          </a:p>
        </p:txBody>
      </p:sp>
      <p:sp>
        <p:nvSpPr>
          <p:cNvPr id="9" name="Content Placeholder 5">
            <a:extLst>
              <a:ext uri="{FF2B5EF4-FFF2-40B4-BE49-F238E27FC236}">
                <a16:creationId xmlns:a16="http://schemas.microsoft.com/office/drawing/2014/main" id="{AFEF9E95-2684-4CE0-BEAF-792BD137C005}"/>
              </a:ext>
            </a:extLst>
          </p:cNvPr>
          <p:cNvSpPr>
            <a:spLocks noGrp="1"/>
          </p:cNvSpPr>
          <p:nvPr>
            <p:ph sz="quarter" idx="20" hasCustomPrompt="1"/>
          </p:nvPr>
        </p:nvSpPr>
        <p:spPr>
          <a:xfrm>
            <a:off x="7141595" y="4087368"/>
            <a:ext cx="1200150" cy="1652314"/>
          </a:xfrm>
        </p:spPr>
        <p:txBody>
          <a:bodyPr/>
          <a:lstStyle>
            <a:lvl1pPr>
              <a:defRPr sz="1500" b="1"/>
            </a:lvl1pPr>
            <a:lvl2pPr marL="0" indent="0">
              <a:buFontTx/>
              <a:buNone/>
              <a:defRPr sz="1200"/>
            </a:lvl2pPr>
          </a:lstStyle>
          <a:p>
            <a:pPr lvl="0"/>
            <a:r>
              <a:rPr lang="en-US"/>
              <a:t>Header</a:t>
            </a:r>
          </a:p>
          <a:p>
            <a:pPr lvl="1"/>
            <a:r>
              <a:rPr lang="en-US"/>
              <a:t>First-level</a:t>
            </a:r>
          </a:p>
        </p:txBody>
      </p:sp>
      <p:sp>
        <p:nvSpPr>
          <p:cNvPr id="10" name="Text Placeholder 26">
            <a:extLst>
              <a:ext uri="{FF2B5EF4-FFF2-40B4-BE49-F238E27FC236}">
                <a16:creationId xmlns:a16="http://schemas.microsoft.com/office/drawing/2014/main" id="{E0ABF15E-225F-4641-BF60-993D09895ED3}"/>
              </a:ext>
            </a:extLst>
          </p:cNvPr>
          <p:cNvSpPr>
            <a:spLocks noGrp="1"/>
          </p:cNvSpPr>
          <p:nvPr>
            <p:ph type="body" sz="quarter" idx="21" hasCustomPrompt="1"/>
          </p:nvPr>
        </p:nvSpPr>
        <p:spPr>
          <a:xfrm>
            <a:off x="535063" y="1170385"/>
            <a:ext cx="3376613" cy="663575"/>
          </a:xfrm>
        </p:spPr>
        <p:txBody>
          <a:bodyPr>
            <a:noAutofit/>
          </a:bodyPr>
          <a:lstStyle>
            <a:lvl1pPr>
              <a:defRPr sz="1200" b="0" baseline="0">
                <a:solidFill>
                  <a:schemeClr val="bg1"/>
                </a:solidFill>
              </a:defRPr>
            </a:lvl1pPr>
          </a:lstStyle>
          <a:p>
            <a:pPr lvl="0"/>
            <a:r>
              <a:rPr lang="en-US"/>
              <a:t>Subtitle</a:t>
            </a:r>
          </a:p>
        </p:txBody>
      </p:sp>
    </p:spTree>
    <p:extLst>
      <p:ext uri="{BB962C8B-B14F-4D97-AF65-F5344CB8AC3E}">
        <p14:creationId xmlns:p14="http://schemas.microsoft.com/office/powerpoint/2010/main" val="42739877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Image with left violet box">
    <p:spTree>
      <p:nvGrpSpPr>
        <p:cNvPr id="1" name=""/>
        <p:cNvGrpSpPr/>
        <p:nvPr/>
      </p:nvGrpSpPr>
      <p:grpSpPr>
        <a:xfrm>
          <a:off x="0" y="0"/>
          <a:ext cx="0" cy="0"/>
          <a:chOff x="0" y="0"/>
          <a:chExt cx="0" cy="0"/>
        </a:xfrm>
      </p:grpSpPr>
      <p:sp>
        <p:nvSpPr>
          <p:cNvPr id="3" name="Picture Placeholder 15">
            <a:extLst>
              <a:ext uri="{FF2B5EF4-FFF2-40B4-BE49-F238E27FC236}">
                <a16:creationId xmlns:a16="http://schemas.microsoft.com/office/drawing/2014/main" id="{CDE32DB8-0072-4413-8F8F-1A194391BDBD}"/>
              </a:ext>
            </a:extLst>
          </p:cNvPr>
          <p:cNvSpPr>
            <a:spLocks noGrp="1"/>
          </p:cNvSpPr>
          <p:nvPr>
            <p:ph type="pic" sz="quarter" idx="15"/>
          </p:nvPr>
        </p:nvSpPr>
        <p:spPr>
          <a:xfrm>
            <a:off x="288206" y="384048"/>
            <a:ext cx="8574733" cy="5724144"/>
          </a:xfrm>
          <a:solidFill>
            <a:schemeClr val="bg1">
              <a:lumMod val="75000"/>
            </a:schemeClr>
          </a:solidFill>
        </p:spPr>
        <p:txBody>
          <a:bodyPr rIns="228600"/>
          <a:lstStyle>
            <a:lvl1pPr algn="r">
              <a:defRPr b="1" baseline="0">
                <a:solidFill>
                  <a:schemeClr val="bg1"/>
                </a:solidFill>
              </a:defRPr>
            </a:lvl1pPr>
          </a:lstStyle>
          <a:p>
            <a:endParaRPr lang="en-US"/>
          </a:p>
          <a:p>
            <a:r>
              <a:rPr lang="en-US"/>
              <a:t>Click icon to add picture.</a:t>
            </a:r>
          </a:p>
          <a:p>
            <a:r>
              <a:rPr lang="en-US"/>
              <a:t>Use with violet transparent box.</a:t>
            </a:r>
          </a:p>
        </p:txBody>
      </p:sp>
      <p:sp>
        <p:nvSpPr>
          <p:cNvPr id="4" name="Title 1">
            <a:extLst>
              <a:ext uri="{FF2B5EF4-FFF2-40B4-BE49-F238E27FC236}">
                <a16:creationId xmlns:a16="http://schemas.microsoft.com/office/drawing/2014/main" id="{2C51E9C3-C042-4357-B75B-9012614DC222}"/>
              </a:ext>
            </a:extLst>
          </p:cNvPr>
          <p:cNvSpPr>
            <a:spLocks noGrp="1"/>
          </p:cNvSpPr>
          <p:nvPr>
            <p:ph type="title" hasCustomPrompt="1"/>
          </p:nvPr>
        </p:nvSpPr>
        <p:spPr>
          <a:xfrm>
            <a:off x="583082" y="0"/>
            <a:ext cx="3988918" cy="5724144"/>
          </a:xfrm>
          <a:solidFill>
            <a:srgbClr val="7D3F98">
              <a:alpha val="80000"/>
            </a:srgbClr>
          </a:solidFill>
        </p:spPr>
        <p:txBody>
          <a:bodyPr lIns="566928" tIns="822960" rIns="182880" bIns="182880" anchor="t">
            <a:noAutofit/>
          </a:bodyPr>
          <a:lstStyle>
            <a:lvl1pPr>
              <a:defRPr sz="2401">
                <a:solidFill>
                  <a:schemeClr val="bg1"/>
                </a:solidFill>
              </a:defRPr>
            </a:lvl1pPr>
          </a:lstStyle>
          <a:p>
            <a:r>
              <a:rPr lang="en-US"/>
              <a:t>Click to add title</a:t>
            </a:r>
          </a:p>
        </p:txBody>
      </p:sp>
      <p:sp>
        <p:nvSpPr>
          <p:cNvPr id="5" name="Content Placeholder 2">
            <a:extLst>
              <a:ext uri="{FF2B5EF4-FFF2-40B4-BE49-F238E27FC236}">
                <a16:creationId xmlns:a16="http://schemas.microsoft.com/office/drawing/2014/main" id="{D04D5F96-D063-4EA7-A0B1-09923B2CC355}"/>
              </a:ext>
            </a:extLst>
          </p:cNvPr>
          <p:cNvSpPr>
            <a:spLocks noGrp="1"/>
          </p:cNvSpPr>
          <p:nvPr>
            <p:ph idx="1" hasCustomPrompt="1"/>
          </p:nvPr>
        </p:nvSpPr>
        <p:spPr bwMode="gray">
          <a:xfrm>
            <a:off x="1008389" y="2103119"/>
            <a:ext cx="3086904" cy="3154680"/>
          </a:xfrm>
        </p:spPr>
        <p:txBody>
          <a:bodyPr/>
          <a:lstStyle>
            <a:lvl1pPr>
              <a:defRPr sz="1200" cap="none" baseline="0">
                <a:solidFill>
                  <a:schemeClr val="bg1"/>
                </a:solidFill>
              </a:defRPr>
            </a:lvl1pPr>
            <a:lvl2pPr marL="128622" indent="-128622">
              <a:defRPr sz="1200">
                <a:solidFill>
                  <a:schemeClr val="bg1"/>
                </a:solidFill>
              </a:defRPr>
            </a:lvl2pPr>
            <a:lvl3pPr marL="260817" indent="-132195">
              <a:spcBef>
                <a:spcPts val="450"/>
              </a:spcBef>
              <a:defRPr sz="1200">
                <a:solidFill>
                  <a:schemeClr val="bg1"/>
                </a:solidFill>
              </a:defRPr>
            </a:lvl3pPr>
            <a:lvl4pPr marL="382293" indent="-121476">
              <a:spcBef>
                <a:spcPts val="450"/>
              </a:spcBef>
              <a:defRPr sz="1200">
                <a:solidFill>
                  <a:schemeClr val="bg1"/>
                </a:solidFill>
              </a:defRPr>
            </a:lvl4pPr>
            <a:lvl5pPr marL="512105" indent="-129813">
              <a:spcBef>
                <a:spcPts val="450"/>
              </a:spcBef>
              <a:defRPr sz="1200">
                <a:solidFill>
                  <a:schemeClr val="bg1"/>
                </a:solidFill>
              </a:defRPr>
            </a:lvl5pPr>
            <a:lvl6pPr marL="643109" indent="-131004">
              <a:defRPr>
                <a:solidFill>
                  <a:schemeClr val="bg1"/>
                </a:solidFill>
              </a:defRPr>
            </a:lvl6pPr>
            <a:lvl7pPr marL="772922" indent="-129813">
              <a:spcBef>
                <a:spcPts val="450"/>
              </a:spcBef>
              <a:buFont typeface="Arial" panose="020B0604020202020204" pitchFamily="34" charset="0"/>
              <a:buChar char="–"/>
              <a:defRPr sz="1200" baseline="0">
                <a:solidFill>
                  <a:schemeClr val="bg1"/>
                </a:solidFill>
              </a:defRPr>
            </a:lvl7pPr>
            <a:lvl8pPr marL="902734" indent="-131004">
              <a:spcBef>
                <a:spcPts val="450"/>
              </a:spcBef>
              <a:buFont typeface="Arial" panose="020B0604020202020204" pitchFamily="34" charset="0"/>
              <a:buChar char="•"/>
              <a:defRPr sz="1200">
                <a:solidFill>
                  <a:schemeClr val="bg1"/>
                </a:solidFill>
              </a:defRPr>
            </a:lvl8pPr>
            <a:lvl9pPr marL="1033738" indent="-131004">
              <a:spcBef>
                <a:spcPts val="450"/>
              </a:spcBef>
              <a:buFont typeface="Arial" panose="020B0604020202020204" pitchFamily="34" charset="0"/>
              <a:buChar char="–"/>
              <a:defRPr sz="1200" baseline="0">
                <a:solidFill>
                  <a:schemeClr val="bg1"/>
                </a:solidFill>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Tree>
    <p:extLst>
      <p:ext uri="{BB962C8B-B14F-4D97-AF65-F5344CB8AC3E}">
        <p14:creationId xmlns:p14="http://schemas.microsoft.com/office/powerpoint/2010/main" val="263868348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Image with right violet box">
    <p:spTree>
      <p:nvGrpSpPr>
        <p:cNvPr id="1" name=""/>
        <p:cNvGrpSpPr/>
        <p:nvPr/>
      </p:nvGrpSpPr>
      <p:grpSpPr>
        <a:xfrm>
          <a:off x="0" y="0"/>
          <a:ext cx="0" cy="0"/>
          <a:chOff x="0" y="0"/>
          <a:chExt cx="0" cy="0"/>
        </a:xfrm>
      </p:grpSpPr>
      <p:sp>
        <p:nvSpPr>
          <p:cNvPr id="3" name="Picture Placeholder 15">
            <a:extLst>
              <a:ext uri="{FF2B5EF4-FFF2-40B4-BE49-F238E27FC236}">
                <a16:creationId xmlns:a16="http://schemas.microsoft.com/office/drawing/2014/main" id="{BF01F8FF-65A8-44F4-923D-EC5649836705}"/>
              </a:ext>
            </a:extLst>
          </p:cNvPr>
          <p:cNvSpPr>
            <a:spLocks noGrp="1"/>
          </p:cNvSpPr>
          <p:nvPr>
            <p:ph type="pic" sz="quarter" idx="15"/>
          </p:nvPr>
        </p:nvSpPr>
        <p:spPr>
          <a:xfrm>
            <a:off x="288111" y="384048"/>
            <a:ext cx="8574733" cy="5724144"/>
          </a:xfrm>
          <a:solidFill>
            <a:schemeClr val="bg1">
              <a:lumMod val="75000"/>
            </a:schemeClr>
          </a:solidFill>
        </p:spPr>
        <p:txBody>
          <a:bodyPr/>
          <a:lstStyle>
            <a:lvl1pPr marL="173878" indent="0" algn="l">
              <a:defRPr b="1" baseline="0">
                <a:solidFill>
                  <a:schemeClr val="bg1"/>
                </a:solidFill>
              </a:defRPr>
            </a:lvl1pPr>
          </a:lstStyle>
          <a:p>
            <a:endParaRPr lang="en-US"/>
          </a:p>
          <a:p>
            <a:r>
              <a:rPr lang="en-US"/>
              <a:t>Click icon to add picture.</a:t>
            </a:r>
          </a:p>
          <a:p>
            <a:r>
              <a:rPr lang="en-US"/>
              <a:t>Use with violet transparent box.</a:t>
            </a:r>
          </a:p>
        </p:txBody>
      </p:sp>
      <p:sp>
        <p:nvSpPr>
          <p:cNvPr id="4" name="Title 1">
            <a:extLst>
              <a:ext uri="{FF2B5EF4-FFF2-40B4-BE49-F238E27FC236}">
                <a16:creationId xmlns:a16="http://schemas.microsoft.com/office/drawing/2014/main" id="{2B0AD5D1-005B-4C1C-B1B2-796D40658988}"/>
              </a:ext>
            </a:extLst>
          </p:cNvPr>
          <p:cNvSpPr>
            <a:spLocks noGrp="1"/>
          </p:cNvSpPr>
          <p:nvPr>
            <p:ph type="title" hasCustomPrompt="1"/>
          </p:nvPr>
        </p:nvSpPr>
        <p:spPr>
          <a:xfrm>
            <a:off x="4571999" y="0"/>
            <a:ext cx="3992396" cy="5724144"/>
          </a:xfrm>
          <a:solidFill>
            <a:srgbClr val="7D3F98">
              <a:alpha val="80000"/>
            </a:srgbClr>
          </a:solidFill>
        </p:spPr>
        <p:txBody>
          <a:bodyPr lIns="566928" tIns="822960" rIns="182880" bIns="182880" anchor="t">
            <a:noAutofit/>
          </a:bodyPr>
          <a:lstStyle>
            <a:lvl1pPr>
              <a:defRPr sz="2401">
                <a:solidFill>
                  <a:schemeClr val="bg1"/>
                </a:solidFill>
              </a:defRPr>
            </a:lvl1pPr>
          </a:lstStyle>
          <a:p>
            <a:r>
              <a:rPr lang="en-US"/>
              <a:t>Click to add title</a:t>
            </a:r>
          </a:p>
        </p:txBody>
      </p:sp>
      <p:sp>
        <p:nvSpPr>
          <p:cNvPr id="5" name="Content Placeholder 2">
            <a:extLst>
              <a:ext uri="{FF2B5EF4-FFF2-40B4-BE49-F238E27FC236}">
                <a16:creationId xmlns:a16="http://schemas.microsoft.com/office/drawing/2014/main" id="{5219840B-48B1-4854-A6F0-6819238CF7A7}"/>
              </a:ext>
            </a:extLst>
          </p:cNvPr>
          <p:cNvSpPr>
            <a:spLocks noGrp="1"/>
          </p:cNvSpPr>
          <p:nvPr>
            <p:ph idx="1" hasCustomPrompt="1"/>
          </p:nvPr>
        </p:nvSpPr>
        <p:spPr bwMode="gray">
          <a:xfrm>
            <a:off x="5000784" y="2103120"/>
            <a:ext cx="3086904" cy="3154680"/>
          </a:xfrm>
        </p:spPr>
        <p:txBody>
          <a:bodyPr/>
          <a:lstStyle>
            <a:lvl1pPr>
              <a:defRPr sz="1200" cap="none" baseline="0">
                <a:solidFill>
                  <a:schemeClr val="bg1"/>
                </a:solidFill>
              </a:defRPr>
            </a:lvl1pPr>
            <a:lvl2pPr marL="128622" indent="-128622">
              <a:defRPr sz="1200">
                <a:solidFill>
                  <a:schemeClr val="bg1"/>
                </a:solidFill>
              </a:defRPr>
            </a:lvl2pPr>
            <a:lvl3pPr marL="260817" indent="-132195">
              <a:spcBef>
                <a:spcPts val="450"/>
              </a:spcBef>
              <a:defRPr sz="1200">
                <a:solidFill>
                  <a:schemeClr val="bg1"/>
                </a:solidFill>
              </a:defRPr>
            </a:lvl3pPr>
            <a:lvl4pPr marL="382293" indent="-121476">
              <a:spcBef>
                <a:spcPts val="450"/>
              </a:spcBef>
              <a:defRPr sz="1200">
                <a:solidFill>
                  <a:schemeClr val="bg1"/>
                </a:solidFill>
              </a:defRPr>
            </a:lvl4pPr>
            <a:lvl5pPr marL="512105" indent="-129813">
              <a:spcBef>
                <a:spcPts val="450"/>
              </a:spcBef>
              <a:defRPr sz="1200">
                <a:solidFill>
                  <a:schemeClr val="bg1"/>
                </a:solidFill>
              </a:defRPr>
            </a:lvl5pPr>
            <a:lvl6pPr marL="643109" indent="-131004">
              <a:defRPr>
                <a:solidFill>
                  <a:schemeClr val="bg1"/>
                </a:solidFill>
              </a:defRPr>
            </a:lvl6pPr>
            <a:lvl7pPr marL="772922" indent="-129813">
              <a:spcBef>
                <a:spcPts val="450"/>
              </a:spcBef>
              <a:buFont typeface="Arial" panose="020B0604020202020204" pitchFamily="34" charset="0"/>
              <a:buChar char="–"/>
              <a:defRPr sz="1200" baseline="0">
                <a:solidFill>
                  <a:schemeClr val="bg1"/>
                </a:solidFill>
              </a:defRPr>
            </a:lvl7pPr>
            <a:lvl8pPr marL="902734" indent="-131004">
              <a:spcBef>
                <a:spcPts val="450"/>
              </a:spcBef>
              <a:buFont typeface="Arial" panose="020B0604020202020204" pitchFamily="34" charset="0"/>
              <a:buChar char="•"/>
              <a:defRPr sz="1200">
                <a:solidFill>
                  <a:schemeClr val="bg1"/>
                </a:solidFill>
              </a:defRPr>
            </a:lvl8pPr>
            <a:lvl9pPr marL="1033738" indent="-131004">
              <a:spcBef>
                <a:spcPts val="450"/>
              </a:spcBef>
              <a:buFont typeface="Arial" panose="020B0604020202020204" pitchFamily="34" charset="0"/>
              <a:buChar char="–"/>
              <a:defRPr sz="1200" baseline="0">
                <a:solidFill>
                  <a:schemeClr val="bg1"/>
                </a:solidFill>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Tree>
    <p:extLst>
      <p:ext uri="{BB962C8B-B14F-4D97-AF65-F5344CB8AC3E}">
        <p14:creationId xmlns:p14="http://schemas.microsoft.com/office/powerpoint/2010/main" val="339971289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Image with left white box">
    <p:spTree>
      <p:nvGrpSpPr>
        <p:cNvPr id="1" name=""/>
        <p:cNvGrpSpPr/>
        <p:nvPr/>
      </p:nvGrpSpPr>
      <p:grpSpPr>
        <a:xfrm>
          <a:off x="0" y="0"/>
          <a:ext cx="0" cy="0"/>
          <a:chOff x="0" y="0"/>
          <a:chExt cx="0" cy="0"/>
        </a:xfrm>
      </p:grpSpPr>
      <p:sp>
        <p:nvSpPr>
          <p:cNvPr id="3" name="Picture Placeholder 15">
            <a:extLst>
              <a:ext uri="{FF2B5EF4-FFF2-40B4-BE49-F238E27FC236}">
                <a16:creationId xmlns:a16="http://schemas.microsoft.com/office/drawing/2014/main" id="{E04ADFA8-F44F-495D-95AC-4EBDB89411E5}"/>
              </a:ext>
            </a:extLst>
          </p:cNvPr>
          <p:cNvSpPr>
            <a:spLocks noGrp="1"/>
          </p:cNvSpPr>
          <p:nvPr>
            <p:ph type="pic" sz="quarter" idx="15"/>
          </p:nvPr>
        </p:nvSpPr>
        <p:spPr>
          <a:xfrm>
            <a:off x="288111" y="384048"/>
            <a:ext cx="8574733" cy="5724144"/>
          </a:xfrm>
          <a:solidFill>
            <a:schemeClr val="bg1">
              <a:lumMod val="75000"/>
            </a:schemeClr>
          </a:solidFill>
        </p:spPr>
        <p:txBody>
          <a:bodyPr rIns="228600"/>
          <a:lstStyle>
            <a:lvl1pPr algn="r">
              <a:defRPr b="1" baseline="0">
                <a:solidFill>
                  <a:schemeClr val="bg1"/>
                </a:solidFill>
              </a:defRPr>
            </a:lvl1pPr>
          </a:lstStyle>
          <a:p>
            <a:endParaRPr lang="en-US"/>
          </a:p>
          <a:p>
            <a:r>
              <a:rPr lang="en-US"/>
              <a:t>Click icon to add picture.</a:t>
            </a:r>
          </a:p>
          <a:p>
            <a:r>
              <a:rPr lang="en-US"/>
              <a:t>Use with white transparent box.</a:t>
            </a:r>
          </a:p>
        </p:txBody>
      </p:sp>
      <p:sp>
        <p:nvSpPr>
          <p:cNvPr id="4" name="Title 1">
            <a:extLst>
              <a:ext uri="{FF2B5EF4-FFF2-40B4-BE49-F238E27FC236}">
                <a16:creationId xmlns:a16="http://schemas.microsoft.com/office/drawing/2014/main" id="{BDC85B15-1D89-41C0-9042-5B655F6033EC}"/>
              </a:ext>
            </a:extLst>
          </p:cNvPr>
          <p:cNvSpPr>
            <a:spLocks noGrp="1"/>
          </p:cNvSpPr>
          <p:nvPr>
            <p:ph type="title" hasCustomPrompt="1"/>
          </p:nvPr>
        </p:nvSpPr>
        <p:spPr>
          <a:xfrm>
            <a:off x="583082" y="0"/>
            <a:ext cx="3988918" cy="5724144"/>
          </a:xfrm>
          <a:solidFill>
            <a:srgbClr val="FFFFFF">
              <a:alpha val="89804"/>
            </a:srgbClr>
          </a:solidFill>
        </p:spPr>
        <p:txBody>
          <a:bodyPr lIns="566928" tIns="822960" rIns="182880" bIns="182880" anchor="t">
            <a:noAutofit/>
          </a:bodyPr>
          <a:lstStyle>
            <a:lvl1pPr>
              <a:defRPr sz="2401">
                <a:solidFill>
                  <a:schemeClr val="tx2"/>
                </a:solidFill>
              </a:defRPr>
            </a:lvl1pPr>
          </a:lstStyle>
          <a:p>
            <a:r>
              <a:rPr lang="en-US"/>
              <a:t>Click to add title</a:t>
            </a:r>
          </a:p>
        </p:txBody>
      </p:sp>
      <p:sp>
        <p:nvSpPr>
          <p:cNvPr id="5" name="Content Placeholder 2">
            <a:extLst>
              <a:ext uri="{FF2B5EF4-FFF2-40B4-BE49-F238E27FC236}">
                <a16:creationId xmlns:a16="http://schemas.microsoft.com/office/drawing/2014/main" id="{3218AA6D-16CF-436B-80DE-40267FCF886A}"/>
              </a:ext>
            </a:extLst>
          </p:cNvPr>
          <p:cNvSpPr>
            <a:spLocks noGrp="1"/>
          </p:cNvSpPr>
          <p:nvPr>
            <p:ph idx="1" hasCustomPrompt="1"/>
          </p:nvPr>
        </p:nvSpPr>
        <p:spPr bwMode="gray">
          <a:xfrm>
            <a:off x="1008389" y="2103119"/>
            <a:ext cx="3086904" cy="3154680"/>
          </a:xfrm>
        </p:spPr>
        <p:txBody>
          <a:bodyPr/>
          <a:lstStyle>
            <a:lvl1pPr>
              <a:defRPr sz="1200" cap="none" baseline="0">
                <a:solidFill>
                  <a:schemeClr val="tx2"/>
                </a:solidFill>
              </a:defRPr>
            </a:lvl1pPr>
            <a:lvl2pPr marL="128622" indent="-128622">
              <a:defRPr sz="1200">
                <a:solidFill>
                  <a:schemeClr val="tx2"/>
                </a:solidFill>
              </a:defRPr>
            </a:lvl2pPr>
            <a:lvl3pPr marL="260817" indent="-132195">
              <a:spcBef>
                <a:spcPts val="450"/>
              </a:spcBef>
              <a:defRPr sz="1200">
                <a:solidFill>
                  <a:schemeClr val="tx2"/>
                </a:solidFill>
              </a:defRPr>
            </a:lvl3pPr>
            <a:lvl4pPr marL="382293" indent="-121476">
              <a:spcBef>
                <a:spcPts val="450"/>
              </a:spcBef>
              <a:defRPr sz="1200">
                <a:solidFill>
                  <a:schemeClr val="tx2"/>
                </a:solidFill>
              </a:defRPr>
            </a:lvl4pPr>
            <a:lvl5pPr marL="512105" indent="-129813">
              <a:spcBef>
                <a:spcPts val="450"/>
              </a:spcBef>
              <a:defRPr sz="1200">
                <a:solidFill>
                  <a:schemeClr val="tx2"/>
                </a:solidFill>
              </a:defRPr>
            </a:lvl5pPr>
            <a:lvl6pPr marL="643109" indent="-131004">
              <a:defRPr>
                <a:solidFill>
                  <a:schemeClr val="tx2"/>
                </a:solidFill>
              </a:defRPr>
            </a:lvl6pPr>
            <a:lvl7pPr marL="772922" indent="-129813">
              <a:spcBef>
                <a:spcPts val="450"/>
              </a:spcBef>
              <a:buFont typeface="Arial" panose="020B0604020202020204" pitchFamily="34" charset="0"/>
              <a:buChar char="–"/>
              <a:defRPr sz="1200" baseline="0">
                <a:solidFill>
                  <a:schemeClr val="tx2"/>
                </a:solidFill>
              </a:defRPr>
            </a:lvl7pPr>
            <a:lvl8pPr marL="902734" indent="-131004">
              <a:spcBef>
                <a:spcPts val="450"/>
              </a:spcBef>
              <a:buFont typeface="Arial" panose="020B0604020202020204" pitchFamily="34" charset="0"/>
              <a:buChar char="•"/>
              <a:defRPr sz="1200">
                <a:solidFill>
                  <a:schemeClr val="tx2"/>
                </a:solidFill>
              </a:defRPr>
            </a:lvl8pPr>
            <a:lvl9pPr marL="1033738" indent="-131004">
              <a:spcBef>
                <a:spcPts val="450"/>
              </a:spcBef>
              <a:buFont typeface="Arial" panose="020B0604020202020204" pitchFamily="34" charset="0"/>
              <a:buChar char="–"/>
              <a:defRPr sz="1200" baseline="0">
                <a:solidFill>
                  <a:schemeClr val="tx2"/>
                </a:solidFill>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Tree>
    <p:extLst>
      <p:ext uri="{BB962C8B-B14F-4D97-AF65-F5344CB8AC3E}">
        <p14:creationId xmlns:p14="http://schemas.microsoft.com/office/powerpoint/2010/main" val="420552225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Image with right white box">
    <p:spTree>
      <p:nvGrpSpPr>
        <p:cNvPr id="1" name=""/>
        <p:cNvGrpSpPr/>
        <p:nvPr/>
      </p:nvGrpSpPr>
      <p:grpSpPr>
        <a:xfrm>
          <a:off x="0" y="0"/>
          <a:ext cx="0" cy="0"/>
          <a:chOff x="0" y="0"/>
          <a:chExt cx="0" cy="0"/>
        </a:xfrm>
      </p:grpSpPr>
      <p:sp>
        <p:nvSpPr>
          <p:cNvPr id="3" name="Picture Placeholder 15">
            <a:extLst>
              <a:ext uri="{FF2B5EF4-FFF2-40B4-BE49-F238E27FC236}">
                <a16:creationId xmlns:a16="http://schemas.microsoft.com/office/drawing/2014/main" id="{C317F87A-7AF8-4CEB-B141-17367C06BD31}"/>
              </a:ext>
            </a:extLst>
          </p:cNvPr>
          <p:cNvSpPr>
            <a:spLocks noGrp="1"/>
          </p:cNvSpPr>
          <p:nvPr>
            <p:ph type="pic" sz="quarter" idx="15"/>
          </p:nvPr>
        </p:nvSpPr>
        <p:spPr>
          <a:xfrm>
            <a:off x="288111" y="384048"/>
            <a:ext cx="8574733" cy="5724144"/>
          </a:xfrm>
          <a:solidFill>
            <a:schemeClr val="bg1">
              <a:lumMod val="75000"/>
            </a:schemeClr>
          </a:solidFill>
        </p:spPr>
        <p:txBody>
          <a:bodyPr/>
          <a:lstStyle>
            <a:lvl1pPr marL="173878" indent="0" algn="l">
              <a:defRPr b="1" baseline="0">
                <a:solidFill>
                  <a:schemeClr val="bg1"/>
                </a:solidFill>
              </a:defRPr>
            </a:lvl1pPr>
          </a:lstStyle>
          <a:p>
            <a:endParaRPr lang="en-US"/>
          </a:p>
          <a:p>
            <a:r>
              <a:rPr lang="en-US"/>
              <a:t>Click icon to add picture.</a:t>
            </a:r>
          </a:p>
          <a:p>
            <a:r>
              <a:rPr lang="en-US"/>
              <a:t>Use with white transparent box.</a:t>
            </a:r>
          </a:p>
        </p:txBody>
      </p:sp>
      <p:sp>
        <p:nvSpPr>
          <p:cNvPr id="4" name="Title 1">
            <a:extLst>
              <a:ext uri="{FF2B5EF4-FFF2-40B4-BE49-F238E27FC236}">
                <a16:creationId xmlns:a16="http://schemas.microsoft.com/office/drawing/2014/main" id="{9B0A14C8-7BD3-46EF-B2FB-F0AEEF7DC453}"/>
              </a:ext>
            </a:extLst>
          </p:cNvPr>
          <p:cNvSpPr>
            <a:spLocks noGrp="1"/>
          </p:cNvSpPr>
          <p:nvPr>
            <p:ph type="title" hasCustomPrompt="1"/>
          </p:nvPr>
        </p:nvSpPr>
        <p:spPr>
          <a:xfrm>
            <a:off x="4571999" y="0"/>
            <a:ext cx="3992396" cy="5724144"/>
          </a:xfrm>
          <a:solidFill>
            <a:srgbClr val="FFFFFF">
              <a:alpha val="89804"/>
            </a:srgbClr>
          </a:solidFill>
        </p:spPr>
        <p:txBody>
          <a:bodyPr lIns="566928" tIns="822960" rIns="182880" bIns="182880" anchor="t">
            <a:noAutofit/>
          </a:bodyPr>
          <a:lstStyle>
            <a:lvl1pPr>
              <a:defRPr sz="2401">
                <a:solidFill>
                  <a:schemeClr val="tx2"/>
                </a:solidFill>
              </a:defRPr>
            </a:lvl1pPr>
          </a:lstStyle>
          <a:p>
            <a:r>
              <a:rPr lang="en-US"/>
              <a:t>Click to add title</a:t>
            </a:r>
          </a:p>
        </p:txBody>
      </p:sp>
      <p:sp>
        <p:nvSpPr>
          <p:cNvPr id="5" name="Content Placeholder 2">
            <a:extLst>
              <a:ext uri="{FF2B5EF4-FFF2-40B4-BE49-F238E27FC236}">
                <a16:creationId xmlns:a16="http://schemas.microsoft.com/office/drawing/2014/main" id="{B3C937E0-A843-4C17-8E1E-8A80D6CBF1D6}"/>
              </a:ext>
            </a:extLst>
          </p:cNvPr>
          <p:cNvSpPr>
            <a:spLocks noGrp="1"/>
          </p:cNvSpPr>
          <p:nvPr>
            <p:ph idx="1" hasCustomPrompt="1"/>
          </p:nvPr>
        </p:nvSpPr>
        <p:spPr bwMode="gray">
          <a:xfrm>
            <a:off x="5000784" y="2103120"/>
            <a:ext cx="3086904" cy="3154680"/>
          </a:xfrm>
        </p:spPr>
        <p:txBody>
          <a:bodyPr/>
          <a:lstStyle>
            <a:lvl1pPr>
              <a:defRPr sz="1200" cap="none" baseline="0">
                <a:solidFill>
                  <a:schemeClr val="tx2"/>
                </a:solidFill>
              </a:defRPr>
            </a:lvl1pPr>
            <a:lvl2pPr marL="128622" indent="-128622">
              <a:defRPr sz="1200">
                <a:solidFill>
                  <a:schemeClr val="tx2"/>
                </a:solidFill>
              </a:defRPr>
            </a:lvl2pPr>
            <a:lvl3pPr marL="260817" indent="-132195">
              <a:spcBef>
                <a:spcPts val="450"/>
              </a:spcBef>
              <a:defRPr sz="1200">
                <a:solidFill>
                  <a:schemeClr val="tx2"/>
                </a:solidFill>
              </a:defRPr>
            </a:lvl3pPr>
            <a:lvl4pPr marL="382293" indent="-121476">
              <a:spcBef>
                <a:spcPts val="450"/>
              </a:spcBef>
              <a:defRPr sz="1200">
                <a:solidFill>
                  <a:schemeClr val="tx2"/>
                </a:solidFill>
              </a:defRPr>
            </a:lvl4pPr>
            <a:lvl5pPr marL="512105" indent="-129813">
              <a:spcBef>
                <a:spcPts val="450"/>
              </a:spcBef>
              <a:defRPr sz="1200">
                <a:solidFill>
                  <a:schemeClr val="tx2"/>
                </a:solidFill>
              </a:defRPr>
            </a:lvl5pPr>
            <a:lvl6pPr marL="643109" indent="-131004">
              <a:defRPr>
                <a:solidFill>
                  <a:schemeClr val="tx2"/>
                </a:solidFill>
              </a:defRPr>
            </a:lvl6pPr>
            <a:lvl7pPr marL="772922" indent="-129813">
              <a:spcBef>
                <a:spcPts val="450"/>
              </a:spcBef>
              <a:buFont typeface="Arial" panose="020B0604020202020204" pitchFamily="34" charset="0"/>
              <a:buChar char="–"/>
              <a:defRPr sz="1200" baseline="0">
                <a:solidFill>
                  <a:schemeClr val="tx2"/>
                </a:solidFill>
              </a:defRPr>
            </a:lvl7pPr>
            <a:lvl8pPr marL="902734" indent="-131004">
              <a:spcBef>
                <a:spcPts val="450"/>
              </a:spcBef>
              <a:buFont typeface="Arial" panose="020B0604020202020204" pitchFamily="34" charset="0"/>
              <a:buChar char="•"/>
              <a:defRPr sz="1200">
                <a:solidFill>
                  <a:schemeClr val="tx2"/>
                </a:solidFill>
              </a:defRPr>
            </a:lvl8pPr>
            <a:lvl9pPr marL="1033738" indent="-131004">
              <a:spcBef>
                <a:spcPts val="450"/>
              </a:spcBef>
              <a:buFont typeface="Arial" panose="020B0604020202020204" pitchFamily="34" charset="0"/>
              <a:buChar char="–"/>
              <a:defRPr sz="1200" baseline="0">
                <a:solidFill>
                  <a:schemeClr val="tx2"/>
                </a:solidFill>
              </a:defRPr>
            </a:lvl9pPr>
          </a:lstStyle>
          <a:p>
            <a:pPr lvl="0"/>
            <a:r>
              <a:rPr lang="en-US"/>
              <a:t>Body text</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Tree>
    <p:extLst>
      <p:ext uri="{BB962C8B-B14F-4D97-AF65-F5344CB8AC3E}">
        <p14:creationId xmlns:p14="http://schemas.microsoft.com/office/powerpoint/2010/main" val="291093356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Key point with white box_image">
    <p:spTree>
      <p:nvGrpSpPr>
        <p:cNvPr id="1" name=""/>
        <p:cNvGrpSpPr/>
        <p:nvPr/>
      </p:nvGrpSpPr>
      <p:grpSpPr>
        <a:xfrm>
          <a:off x="0" y="0"/>
          <a:ext cx="0" cy="0"/>
          <a:chOff x="0" y="0"/>
          <a:chExt cx="0" cy="0"/>
        </a:xfrm>
      </p:grpSpPr>
      <p:sp>
        <p:nvSpPr>
          <p:cNvPr id="3" name="Picture Placeholder 15">
            <a:extLst>
              <a:ext uri="{FF2B5EF4-FFF2-40B4-BE49-F238E27FC236}">
                <a16:creationId xmlns:a16="http://schemas.microsoft.com/office/drawing/2014/main" id="{09255C12-7E34-451C-8782-49F29635F1C2}"/>
              </a:ext>
            </a:extLst>
          </p:cNvPr>
          <p:cNvSpPr>
            <a:spLocks noGrp="1"/>
          </p:cNvSpPr>
          <p:nvPr>
            <p:ph type="pic" sz="quarter" idx="18"/>
          </p:nvPr>
        </p:nvSpPr>
        <p:spPr>
          <a:xfrm>
            <a:off x="285750" y="384048"/>
            <a:ext cx="8572500" cy="5724144"/>
          </a:xfrm>
          <a:solidFill>
            <a:schemeClr val="bg1">
              <a:lumMod val="75000"/>
            </a:schemeClr>
          </a:solidFill>
        </p:spPr>
        <p:txBody>
          <a:bodyPr/>
          <a:lstStyle>
            <a:lvl1pPr algn="ctr">
              <a:defRPr b="0">
                <a:solidFill>
                  <a:schemeClr val="bg1"/>
                </a:solidFill>
              </a:defRPr>
            </a:lvl1pPr>
          </a:lstStyle>
          <a:p>
            <a:r>
              <a:rPr lang="en-US"/>
              <a:t>Click icon to add picture</a:t>
            </a:r>
          </a:p>
        </p:txBody>
      </p:sp>
      <p:sp>
        <p:nvSpPr>
          <p:cNvPr id="4" name="Title 1">
            <a:extLst>
              <a:ext uri="{FF2B5EF4-FFF2-40B4-BE49-F238E27FC236}">
                <a16:creationId xmlns:a16="http://schemas.microsoft.com/office/drawing/2014/main" id="{9B12E29D-3148-4D3F-AA34-A69BBFAFBCF9}"/>
              </a:ext>
            </a:extLst>
          </p:cNvPr>
          <p:cNvSpPr>
            <a:spLocks noGrp="1"/>
          </p:cNvSpPr>
          <p:nvPr>
            <p:ph type="title" hasCustomPrompt="1"/>
          </p:nvPr>
        </p:nvSpPr>
        <p:spPr>
          <a:xfrm>
            <a:off x="672259" y="3081528"/>
            <a:ext cx="3580809" cy="2551176"/>
          </a:xfrm>
          <a:solidFill>
            <a:srgbClr val="FFFFFF">
              <a:alpha val="89804"/>
            </a:srgbClr>
          </a:solidFill>
        </p:spPr>
        <p:txBody>
          <a:bodyPr lIns="182880" tIns="548640" rIns="182880" bIns="182880" anchor="t">
            <a:noAutofit/>
          </a:bodyPr>
          <a:lstStyle>
            <a:lvl1pPr algn="ctr">
              <a:defRPr sz="2701">
                <a:solidFill>
                  <a:schemeClr val="tx2"/>
                </a:solidFill>
                <a:latin typeface="Domaine Display Bold" panose="020A0803080505060203" pitchFamily="18" charset="0"/>
              </a:defRPr>
            </a:lvl1pPr>
          </a:lstStyle>
          <a:p>
            <a:r>
              <a:rPr lang="en-US"/>
              <a:t>Main key point here</a:t>
            </a:r>
          </a:p>
        </p:txBody>
      </p:sp>
      <p:sp>
        <p:nvSpPr>
          <p:cNvPr id="5" name="Text Placeholder 26">
            <a:extLst>
              <a:ext uri="{FF2B5EF4-FFF2-40B4-BE49-F238E27FC236}">
                <a16:creationId xmlns:a16="http://schemas.microsoft.com/office/drawing/2014/main" id="{05252E1F-6C41-401B-9360-D1802EC700D7}"/>
              </a:ext>
            </a:extLst>
          </p:cNvPr>
          <p:cNvSpPr>
            <a:spLocks noGrp="1"/>
          </p:cNvSpPr>
          <p:nvPr>
            <p:ph type="body" sz="quarter" idx="21" hasCustomPrompt="1"/>
          </p:nvPr>
        </p:nvSpPr>
        <p:spPr>
          <a:xfrm>
            <a:off x="886719" y="4334257"/>
            <a:ext cx="3150606" cy="663575"/>
          </a:xfrm>
        </p:spPr>
        <p:txBody>
          <a:bodyPr>
            <a:noAutofit/>
          </a:bodyPr>
          <a:lstStyle>
            <a:lvl1pPr algn="ctr">
              <a:defRPr sz="1350" b="0">
                <a:solidFill>
                  <a:schemeClr val="tx2"/>
                </a:solidFill>
              </a:defRPr>
            </a:lvl1pPr>
          </a:lstStyle>
          <a:p>
            <a:pPr lvl="0"/>
            <a:r>
              <a:rPr lang="en-US"/>
              <a:t>Descriptor text</a:t>
            </a:r>
          </a:p>
        </p:txBody>
      </p:sp>
    </p:spTree>
    <p:extLst>
      <p:ext uri="{BB962C8B-B14F-4D97-AF65-F5344CB8AC3E}">
        <p14:creationId xmlns:p14="http://schemas.microsoft.com/office/powerpoint/2010/main" val="16946841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Data slide whit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749CCA5-38F1-484A-A634-B0FC725B10C2}"/>
              </a:ext>
            </a:extLst>
          </p:cNvPr>
          <p:cNvSpPr>
            <a:spLocks noGrp="1"/>
          </p:cNvSpPr>
          <p:nvPr>
            <p:ph type="title" hasCustomPrompt="1"/>
          </p:nvPr>
        </p:nvSpPr>
        <p:spPr>
          <a:xfrm>
            <a:off x="427546" y="2500845"/>
            <a:ext cx="3724520" cy="1208557"/>
          </a:xfrm>
        </p:spPr>
        <p:txBody>
          <a:bodyPr anchor="ctr">
            <a:noAutofit/>
          </a:bodyPr>
          <a:lstStyle>
            <a:lvl1pPr algn="r">
              <a:defRPr sz="2401" baseline="0">
                <a:solidFill>
                  <a:schemeClr val="tx2"/>
                </a:solidFill>
              </a:defRPr>
            </a:lvl1pPr>
          </a:lstStyle>
          <a:p>
            <a:r>
              <a:rPr lang="en-US"/>
              <a:t>Data slide title</a:t>
            </a:r>
          </a:p>
        </p:txBody>
      </p:sp>
    </p:spTree>
    <p:extLst>
      <p:ext uri="{BB962C8B-B14F-4D97-AF65-F5344CB8AC3E}">
        <p14:creationId xmlns:p14="http://schemas.microsoft.com/office/powerpoint/2010/main" val="10504310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Key point left with image">
    <p:spTree>
      <p:nvGrpSpPr>
        <p:cNvPr id="1" name=""/>
        <p:cNvGrpSpPr/>
        <p:nvPr/>
      </p:nvGrpSpPr>
      <p:grpSpPr>
        <a:xfrm>
          <a:off x="0" y="0"/>
          <a:ext cx="0" cy="0"/>
          <a:chOff x="0" y="0"/>
          <a:chExt cx="0" cy="0"/>
        </a:xfrm>
      </p:grpSpPr>
      <p:sp>
        <p:nvSpPr>
          <p:cNvPr id="3" name="Picture Placeholder 15">
            <a:extLst>
              <a:ext uri="{FF2B5EF4-FFF2-40B4-BE49-F238E27FC236}">
                <a16:creationId xmlns:a16="http://schemas.microsoft.com/office/drawing/2014/main" id="{07A3F327-514C-476E-944D-4F9A05690E27}"/>
              </a:ext>
            </a:extLst>
          </p:cNvPr>
          <p:cNvSpPr>
            <a:spLocks noGrp="1"/>
          </p:cNvSpPr>
          <p:nvPr>
            <p:ph type="pic" sz="quarter" idx="18"/>
          </p:nvPr>
        </p:nvSpPr>
        <p:spPr>
          <a:xfrm>
            <a:off x="3198969" y="384048"/>
            <a:ext cx="5659324" cy="5724144"/>
          </a:xfrm>
          <a:solidFill>
            <a:schemeClr val="bg1">
              <a:lumMod val="75000"/>
            </a:schemeClr>
          </a:solidFill>
        </p:spPr>
        <p:txBody>
          <a:bodyPr/>
          <a:lstStyle>
            <a:lvl1pPr algn="ctr">
              <a:defRPr b="0">
                <a:solidFill>
                  <a:schemeClr val="bg2"/>
                </a:solidFill>
              </a:defRPr>
            </a:lvl1pPr>
          </a:lstStyle>
          <a:p>
            <a:r>
              <a:rPr lang="en-US"/>
              <a:t>Click icon to add picture</a:t>
            </a:r>
          </a:p>
        </p:txBody>
      </p:sp>
      <p:sp>
        <p:nvSpPr>
          <p:cNvPr id="4" name="Rectangle 3">
            <a:extLst>
              <a:ext uri="{FF2B5EF4-FFF2-40B4-BE49-F238E27FC236}">
                <a16:creationId xmlns:a16="http://schemas.microsoft.com/office/drawing/2014/main" id="{AB2FC654-9271-43CB-BA39-F0D8EB52D014}"/>
              </a:ext>
            </a:extLst>
          </p:cNvPr>
          <p:cNvSpPr/>
          <p:nvPr userDrawn="1"/>
        </p:nvSpPr>
        <p:spPr>
          <a:xfrm>
            <a:off x="294971" y="384048"/>
            <a:ext cx="2729484" cy="57241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Open Sans" panose="020B0606030504020204" pitchFamily="34" charset="0"/>
              <a:cs typeface="Open Sans" panose="020B0606030504020204" pitchFamily="34" charset="0"/>
            </a:endParaRPr>
          </a:p>
        </p:txBody>
      </p:sp>
      <p:sp>
        <p:nvSpPr>
          <p:cNvPr id="5" name="Text Placeholder 8">
            <a:extLst>
              <a:ext uri="{FF2B5EF4-FFF2-40B4-BE49-F238E27FC236}">
                <a16:creationId xmlns:a16="http://schemas.microsoft.com/office/drawing/2014/main" id="{001BEB8E-CD99-4BC1-BDBD-F76DEC5B99A0}"/>
              </a:ext>
            </a:extLst>
          </p:cNvPr>
          <p:cNvSpPr>
            <a:spLocks noGrp="1"/>
          </p:cNvSpPr>
          <p:nvPr>
            <p:ph type="body" sz="quarter" idx="25" hasCustomPrompt="1"/>
          </p:nvPr>
        </p:nvSpPr>
        <p:spPr>
          <a:xfrm>
            <a:off x="525765" y="2367176"/>
            <a:ext cx="2254177" cy="1665288"/>
          </a:xfrm>
        </p:spPr>
        <p:txBody>
          <a:bodyPr anchor="ctr">
            <a:noAutofit/>
          </a:bodyPr>
          <a:lstStyle>
            <a:lvl1pPr algn="ctr">
              <a:lnSpc>
                <a:spcPct val="90000"/>
              </a:lnSpc>
              <a:spcBef>
                <a:spcPts val="0"/>
              </a:spcBef>
              <a:defRPr sz="2701" b="1" baseline="0">
                <a:solidFill>
                  <a:schemeClr val="bg1"/>
                </a:solidFill>
                <a:latin typeface="Domaine Display Bold" panose="020A0803080505060203" pitchFamily="18" charset="0"/>
              </a:defRPr>
            </a:lvl1pPr>
          </a:lstStyle>
          <a:p>
            <a:pPr lvl="0"/>
            <a:r>
              <a:rPr lang="en-US"/>
              <a:t>Main key </a:t>
            </a:r>
            <a:br>
              <a:rPr lang="en-US"/>
            </a:br>
            <a:r>
              <a:rPr lang="en-US"/>
              <a:t>point here</a:t>
            </a:r>
          </a:p>
        </p:txBody>
      </p:sp>
    </p:spTree>
    <p:extLst>
      <p:ext uri="{BB962C8B-B14F-4D97-AF65-F5344CB8AC3E}">
        <p14:creationId xmlns:p14="http://schemas.microsoft.com/office/powerpoint/2010/main" val="288902292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Key point lef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0B47B00-1269-4D64-A884-BB47A0E78019}"/>
              </a:ext>
            </a:extLst>
          </p:cNvPr>
          <p:cNvSpPr/>
          <p:nvPr userDrawn="1"/>
        </p:nvSpPr>
        <p:spPr>
          <a:xfrm>
            <a:off x="3198970" y="384048"/>
            <a:ext cx="5659280" cy="5724144"/>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05794" tIns="137196" rIns="205794" bIns="34299" numCol="1" spcCol="0" rtlCol="0" fromWordArt="0" anchor="t" anchorCtr="0" forceAA="0" compatLnSpc="1">
            <a:prstTxWarp prst="textNoShape">
              <a:avLst/>
            </a:prstTxWarp>
            <a:noAutofit/>
          </a:bodyPr>
          <a:lstStyle/>
          <a:p>
            <a:pPr algn="ctr"/>
            <a:endParaRPr lang="en-US" sz="1050" b="1">
              <a:solidFill>
                <a:schemeClr val="accent5"/>
              </a:solidFill>
            </a:endParaRPr>
          </a:p>
        </p:txBody>
      </p:sp>
      <p:sp>
        <p:nvSpPr>
          <p:cNvPr id="4" name="Rectangle 3">
            <a:extLst>
              <a:ext uri="{FF2B5EF4-FFF2-40B4-BE49-F238E27FC236}">
                <a16:creationId xmlns:a16="http://schemas.microsoft.com/office/drawing/2014/main" id="{7090E468-F200-4A58-B088-C8130EBF5113}"/>
              </a:ext>
            </a:extLst>
          </p:cNvPr>
          <p:cNvSpPr/>
          <p:nvPr userDrawn="1"/>
        </p:nvSpPr>
        <p:spPr>
          <a:xfrm>
            <a:off x="294971" y="384048"/>
            <a:ext cx="2729484" cy="57241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b="1">
              <a:latin typeface="Open Sans" panose="020B0606030504020204" pitchFamily="34" charset="0"/>
              <a:cs typeface="Open Sans" panose="020B0606030504020204" pitchFamily="34" charset="0"/>
            </a:endParaRPr>
          </a:p>
        </p:txBody>
      </p:sp>
      <p:sp>
        <p:nvSpPr>
          <p:cNvPr id="5" name="Text Placeholder 8">
            <a:extLst>
              <a:ext uri="{FF2B5EF4-FFF2-40B4-BE49-F238E27FC236}">
                <a16:creationId xmlns:a16="http://schemas.microsoft.com/office/drawing/2014/main" id="{D235F659-ECEA-44C1-B5CC-BD3D1C0F3A81}"/>
              </a:ext>
            </a:extLst>
          </p:cNvPr>
          <p:cNvSpPr>
            <a:spLocks noGrp="1"/>
          </p:cNvSpPr>
          <p:nvPr>
            <p:ph type="body" sz="quarter" idx="25" hasCustomPrompt="1"/>
          </p:nvPr>
        </p:nvSpPr>
        <p:spPr>
          <a:xfrm>
            <a:off x="525764" y="2368296"/>
            <a:ext cx="2254177" cy="1665288"/>
          </a:xfrm>
        </p:spPr>
        <p:txBody>
          <a:bodyPr anchor="ctr">
            <a:noAutofit/>
          </a:bodyPr>
          <a:lstStyle>
            <a:lvl1pPr algn="ctr">
              <a:lnSpc>
                <a:spcPct val="90000"/>
              </a:lnSpc>
              <a:spcBef>
                <a:spcPts val="0"/>
              </a:spcBef>
              <a:defRPr sz="2701" b="1" baseline="0">
                <a:solidFill>
                  <a:schemeClr val="bg1"/>
                </a:solidFill>
                <a:latin typeface="Domaine Display Bold" panose="020A0803080505060203" pitchFamily="18" charset="0"/>
              </a:defRPr>
            </a:lvl1pPr>
          </a:lstStyle>
          <a:p>
            <a:pPr lvl="0"/>
            <a:r>
              <a:rPr lang="en-US"/>
              <a:t>Main key</a:t>
            </a:r>
            <a:br>
              <a:rPr lang="en-US"/>
            </a:br>
            <a:r>
              <a:rPr lang="en-US"/>
              <a:t>point here</a:t>
            </a:r>
          </a:p>
        </p:txBody>
      </p:sp>
    </p:spTree>
    <p:extLst>
      <p:ext uri="{BB962C8B-B14F-4D97-AF65-F5344CB8AC3E}">
        <p14:creationId xmlns:p14="http://schemas.microsoft.com/office/powerpoint/2010/main" val="2974401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theme" Target="../theme/theme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54.xml"/><Relationship Id="rId18" Type="http://schemas.openxmlformats.org/officeDocument/2006/relationships/slideLayout" Target="../slideLayouts/slideLayout59.xml"/><Relationship Id="rId26" Type="http://schemas.openxmlformats.org/officeDocument/2006/relationships/slideLayout" Target="../slideLayouts/slideLayout67.xml"/><Relationship Id="rId39" Type="http://schemas.openxmlformats.org/officeDocument/2006/relationships/slideLayout" Target="../slideLayouts/slideLayout80.xml"/><Relationship Id="rId21" Type="http://schemas.openxmlformats.org/officeDocument/2006/relationships/slideLayout" Target="../slideLayouts/slideLayout62.xml"/><Relationship Id="rId34" Type="http://schemas.openxmlformats.org/officeDocument/2006/relationships/slideLayout" Target="../slideLayouts/slideLayout75.xml"/><Relationship Id="rId42" Type="http://schemas.openxmlformats.org/officeDocument/2006/relationships/slideLayout" Target="../slideLayouts/slideLayout83.xml"/><Relationship Id="rId7" Type="http://schemas.openxmlformats.org/officeDocument/2006/relationships/slideLayout" Target="../slideLayouts/slideLayout48.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9" Type="http://schemas.openxmlformats.org/officeDocument/2006/relationships/slideLayout" Target="../slideLayouts/slideLayout70.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24" Type="http://schemas.openxmlformats.org/officeDocument/2006/relationships/slideLayout" Target="../slideLayouts/slideLayout65.xml"/><Relationship Id="rId32" Type="http://schemas.openxmlformats.org/officeDocument/2006/relationships/slideLayout" Target="../slideLayouts/slideLayout73.xml"/><Relationship Id="rId37" Type="http://schemas.openxmlformats.org/officeDocument/2006/relationships/slideLayout" Target="../slideLayouts/slideLayout78.xml"/><Relationship Id="rId40" Type="http://schemas.openxmlformats.org/officeDocument/2006/relationships/slideLayout" Target="../slideLayouts/slideLayout81.xml"/><Relationship Id="rId45" Type="http://schemas.openxmlformats.org/officeDocument/2006/relationships/image" Target="../media/image6.png"/><Relationship Id="rId5" Type="http://schemas.openxmlformats.org/officeDocument/2006/relationships/slideLayout" Target="../slideLayouts/slideLayout46.xml"/><Relationship Id="rId15" Type="http://schemas.openxmlformats.org/officeDocument/2006/relationships/slideLayout" Target="../slideLayouts/slideLayout56.xml"/><Relationship Id="rId23" Type="http://schemas.openxmlformats.org/officeDocument/2006/relationships/slideLayout" Target="../slideLayouts/slideLayout64.xml"/><Relationship Id="rId28" Type="http://schemas.openxmlformats.org/officeDocument/2006/relationships/slideLayout" Target="../slideLayouts/slideLayout69.xml"/><Relationship Id="rId36" Type="http://schemas.openxmlformats.org/officeDocument/2006/relationships/slideLayout" Target="../slideLayouts/slideLayout77.xml"/><Relationship Id="rId10" Type="http://schemas.openxmlformats.org/officeDocument/2006/relationships/slideLayout" Target="../slideLayouts/slideLayout51.xml"/><Relationship Id="rId19" Type="http://schemas.openxmlformats.org/officeDocument/2006/relationships/slideLayout" Target="../slideLayouts/slideLayout60.xml"/><Relationship Id="rId31" Type="http://schemas.openxmlformats.org/officeDocument/2006/relationships/slideLayout" Target="../slideLayouts/slideLayout72.xml"/><Relationship Id="rId44" Type="http://schemas.openxmlformats.org/officeDocument/2006/relationships/theme" Target="../theme/theme3.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 Id="rId22" Type="http://schemas.openxmlformats.org/officeDocument/2006/relationships/slideLayout" Target="../slideLayouts/slideLayout63.xml"/><Relationship Id="rId27" Type="http://schemas.openxmlformats.org/officeDocument/2006/relationships/slideLayout" Target="../slideLayouts/slideLayout68.xml"/><Relationship Id="rId30" Type="http://schemas.openxmlformats.org/officeDocument/2006/relationships/slideLayout" Target="../slideLayouts/slideLayout71.xml"/><Relationship Id="rId35" Type="http://schemas.openxmlformats.org/officeDocument/2006/relationships/slideLayout" Target="../slideLayouts/slideLayout76.xml"/><Relationship Id="rId43" Type="http://schemas.openxmlformats.org/officeDocument/2006/relationships/slideLayout" Target="../slideLayouts/slideLayout84.xml"/><Relationship Id="rId8" Type="http://schemas.openxmlformats.org/officeDocument/2006/relationships/slideLayout" Target="../slideLayouts/slideLayout49.xml"/><Relationship Id="rId3" Type="http://schemas.openxmlformats.org/officeDocument/2006/relationships/slideLayout" Target="../slideLayouts/slideLayout44.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5" Type="http://schemas.openxmlformats.org/officeDocument/2006/relationships/slideLayout" Target="../slideLayouts/slideLayout66.xml"/><Relationship Id="rId33" Type="http://schemas.openxmlformats.org/officeDocument/2006/relationships/slideLayout" Target="../slideLayouts/slideLayout74.xml"/><Relationship Id="rId38" Type="http://schemas.openxmlformats.org/officeDocument/2006/relationships/slideLayout" Target="../slideLayouts/slideLayout79.xml"/><Relationship Id="rId20" Type="http://schemas.openxmlformats.org/officeDocument/2006/relationships/slideLayout" Target="../slideLayouts/slideLayout61.xml"/><Relationship Id="rId41" Type="http://schemas.openxmlformats.org/officeDocument/2006/relationships/slideLayout" Target="../slideLayouts/slideLayout82.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97.xml"/><Relationship Id="rId18" Type="http://schemas.openxmlformats.org/officeDocument/2006/relationships/slideLayout" Target="../slideLayouts/slideLayout102.xml"/><Relationship Id="rId26" Type="http://schemas.openxmlformats.org/officeDocument/2006/relationships/slideLayout" Target="../slideLayouts/slideLayout110.xml"/><Relationship Id="rId3" Type="http://schemas.openxmlformats.org/officeDocument/2006/relationships/slideLayout" Target="../slideLayouts/slideLayout87.xml"/><Relationship Id="rId21" Type="http://schemas.openxmlformats.org/officeDocument/2006/relationships/slideLayout" Target="../slideLayouts/slideLayout105.xml"/><Relationship Id="rId34" Type="http://schemas.openxmlformats.org/officeDocument/2006/relationships/slideLayout" Target="../slideLayouts/slideLayout118.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17" Type="http://schemas.openxmlformats.org/officeDocument/2006/relationships/slideLayout" Target="../slideLayouts/slideLayout101.xml"/><Relationship Id="rId25" Type="http://schemas.openxmlformats.org/officeDocument/2006/relationships/slideLayout" Target="../slideLayouts/slideLayout109.xml"/><Relationship Id="rId33" Type="http://schemas.openxmlformats.org/officeDocument/2006/relationships/slideLayout" Target="../slideLayouts/slideLayout117.xml"/><Relationship Id="rId2" Type="http://schemas.openxmlformats.org/officeDocument/2006/relationships/slideLayout" Target="../slideLayouts/slideLayout86.xml"/><Relationship Id="rId16" Type="http://schemas.openxmlformats.org/officeDocument/2006/relationships/slideLayout" Target="../slideLayouts/slideLayout100.xml"/><Relationship Id="rId20" Type="http://schemas.openxmlformats.org/officeDocument/2006/relationships/slideLayout" Target="../slideLayouts/slideLayout104.xml"/><Relationship Id="rId29" Type="http://schemas.openxmlformats.org/officeDocument/2006/relationships/slideLayout" Target="../slideLayouts/slideLayout113.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24" Type="http://schemas.openxmlformats.org/officeDocument/2006/relationships/slideLayout" Target="../slideLayouts/slideLayout108.xml"/><Relationship Id="rId32" Type="http://schemas.openxmlformats.org/officeDocument/2006/relationships/slideLayout" Target="../slideLayouts/slideLayout116.xml"/><Relationship Id="rId5" Type="http://schemas.openxmlformats.org/officeDocument/2006/relationships/slideLayout" Target="../slideLayouts/slideLayout89.xml"/><Relationship Id="rId15" Type="http://schemas.openxmlformats.org/officeDocument/2006/relationships/slideLayout" Target="../slideLayouts/slideLayout99.xml"/><Relationship Id="rId23" Type="http://schemas.openxmlformats.org/officeDocument/2006/relationships/slideLayout" Target="../slideLayouts/slideLayout107.xml"/><Relationship Id="rId28" Type="http://schemas.openxmlformats.org/officeDocument/2006/relationships/slideLayout" Target="../slideLayouts/slideLayout112.xml"/><Relationship Id="rId10" Type="http://schemas.openxmlformats.org/officeDocument/2006/relationships/slideLayout" Target="../slideLayouts/slideLayout94.xml"/><Relationship Id="rId19" Type="http://schemas.openxmlformats.org/officeDocument/2006/relationships/slideLayout" Target="../slideLayouts/slideLayout103.xml"/><Relationship Id="rId31" Type="http://schemas.openxmlformats.org/officeDocument/2006/relationships/slideLayout" Target="../slideLayouts/slideLayout115.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slideLayout" Target="../slideLayouts/slideLayout98.xml"/><Relationship Id="rId22" Type="http://schemas.openxmlformats.org/officeDocument/2006/relationships/slideLayout" Target="../slideLayouts/slideLayout106.xml"/><Relationship Id="rId27" Type="http://schemas.openxmlformats.org/officeDocument/2006/relationships/slideLayout" Target="../slideLayouts/slideLayout111.xml"/><Relationship Id="rId30" Type="http://schemas.openxmlformats.org/officeDocument/2006/relationships/slideLayout" Target="../slideLayouts/slideLayout114.xml"/><Relationship Id="rId35" Type="http://schemas.openxmlformats.org/officeDocument/2006/relationships/theme" Target="../theme/theme4.xml"/><Relationship Id="rId8" Type="http://schemas.openxmlformats.org/officeDocument/2006/relationships/slideLayout" Target="../slideLayouts/slideLayout92.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131.xml"/><Relationship Id="rId18" Type="http://schemas.openxmlformats.org/officeDocument/2006/relationships/slideLayout" Target="../slideLayouts/slideLayout136.xml"/><Relationship Id="rId26" Type="http://schemas.openxmlformats.org/officeDocument/2006/relationships/slideLayout" Target="../slideLayouts/slideLayout144.xml"/><Relationship Id="rId39" Type="http://schemas.openxmlformats.org/officeDocument/2006/relationships/slideLayout" Target="../slideLayouts/slideLayout157.xml"/><Relationship Id="rId21" Type="http://schemas.openxmlformats.org/officeDocument/2006/relationships/slideLayout" Target="../slideLayouts/slideLayout139.xml"/><Relationship Id="rId34" Type="http://schemas.openxmlformats.org/officeDocument/2006/relationships/slideLayout" Target="../slideLayouts/slideLayout152.xml"/><Relationship Id="rId42" Type="http://schemas.openxmlformats.org/officeDocument/2006/relationships/slideLayout" Target="../slideLayouts/slideLayout160.xml"/><Relationship Id="rId7" Type="http://schemas.openxmlformats.org/officeDocument/2006/relationships/slideLayout" Target="../slideLayouts/slideLayout125.xml"/><Relationship Id="rId2" Type="http://schemas.openxmlformats.org/officeDocument/2006/relationships/slideLayout" Target="../slideLayouts/slideLayout120.xml"/><Relationship Id="rId16" Type="http://schemas.openxmlformats.org/officeDocument/2006/relationships/slideLayout" Target="../slideLayouts/slideLayout134.xml"/><Relationship Id="rId20" Type="http://schemas.openxmlformats.org/officeDocument/2006/relationships/slideLayout" Target="../slideLayouts/slideLayout138.xml"/><Relationship Id="rId29" Type="http://schemas.openxmlformats.org/officeDocument/2006/relationships/slideLayout" Target="../slideLayouts/slideLayout147.xml"/><Relationship Id="rId41" Type="http://schemas.openxmlformats.org/officeDocument/2006/relationships/slideLayout" Target="../slideLayouts/slideLayout159.xml"/><Relationship Id="rId1" Type="http://schemas.openxmlformats.org/officeDocument/2006/relationships/slideLayout" Target="../slideLayouts/slideLayout119.xml"/><Relationship Id="rId6" Type="http://schemas.openxmlformats.org/officeDocument/2006/relationships/slideLayout" Target="../slideLayouts/slideLayout124.xml"/><Relationship Id="rId11" Type="http://schemas.openxmlformats.org/officeDocument/2006/relationships/slideLayout" Target="../slideLayouts/slideLayout129.xml"/><Relationship Id="rId24" Type="http://schemas.openxmlformats.org/officeDocument/2006/relationships/slideLayout" Target="../slideLayouts/slideLayout142.xml"/><Relationship Id="rId32" Type="http://schemas.openxmlformats.org/officeDocument/2006/relationships/slideLayout" Target="../slideLayouts/slideLayout150.xml"/><Relationship Id="rId37" Type="http://schemas.openxmlformats.org/officeDocument/2006/relationships/slideLayout" Target="../slideLayouts/slideLayout155.xml"/><Relationship Id="rId40" Type="http://schemas.openxmlformats.org/officeDocument/2006/relationships/slideLayout" Target="../slideLayouts/slideLayout158.xml"/><Relationship Id="rId5" Type="http://schemas.openxmlformats.org/officeDocument/2006/relationships/slideLayout" Target="../slideLayouts/slideLayout123.xml"/><Relationship Id="rId15" Type="http://schemas.openxmlformats.org/officeDocument/2006/relationships/slideLayout" Target="../slideLayouts/slideLayout133.xml"/><Relationship Id="rId23" Type="http://schemas.openxmlformats.org/officeDocument/2006/relationships/slideLayout" Target="../slideLayouts/slideLayout141.xml"/><Relationship Id="rId28" Type="http://schemas.openxmlformats.org/officeDocument/2006/relationships/slideLayout" Target="../slideLayouts/slideLayout146.xml"/><Relationship Id="rId36" Type="http://schemas.openxmlformats.org/officeDocument/2006/relationships/slideLayout" Target="../slideLayouts/slideLayout154.xml"/><Relationship Id="rId10" Type="http://schemas.openxmlformats.org/officeDocument/2006/relationships/slideLayout" Target="../slideLayouts/slideLayout128.xml"/><Relationship Id="rId19" Type="http://schemas.openxmlformats.org/officeDocument/2006/relationships/slideLayout" Target="../slideLayouts/slideLayout137.xml"/><Relationship Id="rId31" Type="http://schemas.openxmlformats.org/officeDocument/2006/relationships/slideLayout" Target="../slideLayouts/slideLayout149.xml"/><Relationship Id="rId44" Type="http://schemas.openxmlformats.org/officeDocument/2006/relationships/theme" Target="../theme/theme5.xml"/><Relationship Id="rId4" Type="http://schemas.openxmlformats.org/officeDocument/2006/relationships/slideLayout" Target="../slideLayouts/slideLayout122.xml"/><Relationship Id="rId9" Type="http://schemas.openxmlformats.org/officeDocument/2006/relationships/slideLayout" Target="../slideLayouts/slideLayout127.xml"/><Relationship Id="rId14" Type="http://schemas.openxmlformats.org/officeDocument/2006/relationships/slideLayout" Target="../slideLayouts/slideLayout132.xml"/><Relationship Id="rId22" Type="http://schemas.openxmlformats.org/officeDocument/2006/relationships/slideLayout" Target="../slideLayouts/slideLayout140.xml"/><Relationship Id="rId27" Type="http://schemas.openxmlformats.org/officeDocument/2006/relationships/slideLayout" Target="../slideLayouts/slideLayout145.xml"/><Relationship Id="rId30" Type="http://schemas.openxmlformats.org/officeDocument/2006/relationships/slideLayout" Target="../slideLayouts/slideLayout148.xml"/><Relationship Id="rId35" Type="http://schemas.openxmlformats.org/officeDocument/2006/relationships/slideLayout" Target="../slideLayouts/slideLayout153.xml"/><Relationship Id="rId43" Type="http://schemas.openxmlformats.org/officeDocument/2006/relationships/slideLayout" Target="../slideLayouts/slideLayout161.xml"/><Relationship Id="rId8" Type="http://schemas.openxmlformats.org/officeDocument/2006/relationships/slideLayout" Target="../slideLayouts/slideLayout126.xml"/><Relationship Id="rId3" Type="http://schemas.openxmlformats.org/officeDocument/2006/relationships/slideLayout" Target="../slideLayouts/slideLayout121.xml"/><Relationship Id="rId12" Type="http://schemas.openxmlformats.org/officeDocument/2006/relationships/slideLayout" Target="../slideLayouts/slideLayout130.xml"/><Relationship Id="rId17" Type="http://schemas.openxmlformats.org/officeDocument/2006/relationships/slideLayout" Target="../slideLayouts/slideLayout135.xml"/><Relationship Id="rId25" Type="http://schemas.openxmlformats.org/officeDocument/2006/relationships/slideLayout" Target="../slideLayouts/slideLayout143.xml"/><Relationship Id="rId33" Type="http://schemas.openxmlformats.org/officeDocument/2006/relationships/slideLayout" Target="../slideLayouts/slideLayout151.xml"/><Relationship Id="rId38" Type="http://schemas.openxmlformats.org/officeDocument/2006/relationships/slideLayout" Target="../slideLayouts/slideLayout15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69.xml"/><Relationship Id="rId3" Type="http://schemas.openxmlformats.org/officeDocument/2006/relationships/slideLayout" Target="../slideLayouts/slideLayout164.xml"/><Relationship Id="rId7" Type="http://schemas.openxmlformats.org/officeDocument/2006/relationships/slideLayout" Target="../slideLayouts/slideLayout168.xml"/><Relationship Id="rId2" Type="http://schemas.openxmlformats.org/officeDocument/2006/relationships/slideLayout" Target="../slideLayouts/slideLayout163.xml"/><Relationship Id="rId1" Type="http://schemas.openxmlformats.org/officeDocument/2006/relationships/slideLayout" Target="../slideLayouts/slideLayout162.xml"/><Relationship Id="rId6" Type="http://schemas.openxmlformats.org/officeDocument/2006/relationships/slideLayout" Target="../slideLayouts/slideLayout167.xml"/><Relationship Id="rId5" Type="http://schemas.openxmlformats.org/officeDocument/2006/relationships/slideLayout" Target="../slideLayouts/slideLayout166.xml"/><Relationship Id="rId4" Type="http://schemas.openxmlformats.org/officeDocument/2006/relationships/slideLayout" Target="../slideLayouts/slideLayout165.xml"/><Relationship Id="rId9"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77.xml"/><Relationship Id="rId3" Type="http://schemas.openxmlformats.org/officeDocument/2006/relationships/slideLayout" Target="../slideLayouts/slideLayout172.xml"/><Relationship Id="rId7" Type="http://schemas.openxmlformats.org/officeDocument/2006/relationships/slideLayout" Target="../slideLayouts/slideLayout176.xml"/><Relationship Id="rId12" Type="http://schemas.openxmlformats.org/officeDocument/2006/relationships/theme" Target="../theme/theme7.xml"/><Relationship Id="rId2" Type="http://schemas.openxmlformats.org/officeDocument/2006/relationships/slideLayout" Target="../slideLayouts/slideLayout171.xml"/><Relationship Id="rId1" Type="http://schemas.openxmlformats.org/officeDocument/2006/relationships/slideLayout" Target="../slideLayouts/slideLayout170.xml"/><Relationship Id="rId6" Type="http://schemas.openxmlformats.org/officeDocument/2006/relationships/slideLayout" Target="../slideLayouts/slideLayout175.xml"/><Relationship Id="rId11" Type="http://schemas.openxmlformats.org/officeDocument/2006/relationships/slideLayout" Target="../slideLayouts/slideLayout180.xml"/><Relationship Id="rId5" Type="http://schemas.openxmlformats.org/officeDocument/2006/relationships/slideLayout" Target="../slideLayouts/slideLayout174.xml"/><Relationship Id="rId10" Type="http://schemas.openxmlformats.org/officeDocument/2006/relationships/slideLayout" Target="../slideLayouts/slideLayout179.xml"/><Relationship Id="rId4" Type="http://schemas.openxmlformats.org/officeDocument/2006/relationships/slideLayout" Target="../slideLayouts/slideLayout173.xml"/><Relationship Id="rId9" Type="http://schemas.openxmlformats.org/officeDocument/2006/relationships/slideLayout" Target="../slideLayouts/slideLayout178.xml"/></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193.xml"/><Relationship Id="rId18" Type="http://schemas.openxmlformats.org/officeDocument/2006/relationships/slideLayout" Target="../slideLayouts/slideLayout198.xml"/><Relationship Id="rId26" Type="http://schemas.openxmlformats.org/officeDocument/2006/relationships/slideLayout" Target="../slideLayouts/slideLayout206.xml"/><Relationship Id="rId39" Type="http://schemas.openxmlformats.org/officeDocument/2006/relationships/slideLayout" Target="../slideLayouts/slideLayout219.xml"/><Relationship Id="rId21" Type="http://schemas.openxmlformats.org/officeDocument/2006/relationships/slideLayout" Target="../slideLayouts/slideLayout201.xml"/><Relationship Id="rId34" Type="http://schemas.openxmlformats.org/officeDocument/2006/relationships/slideLayout" Target="../slideLayouts/slideLayout214.xml"/><Relationship Id="rId42" Type="http://schemas.openxmlformats.org/officeDocument/2006/relationships/slideLayout" Target="../slideLayouts/slideLayout222.xml"/><Relationship Id="rId7" Type="http://schemas.openxmlformats.org/officeDocument/2006/relationships/slideLayout" Target="../slideLayouts/slideLayout187.xml"/><Relationship Id="rId2" Type="http://schemas.openxmlformats.org/officeDocument/2006/relationships/slideLayout" Target="../slideLayouts/slideLayout182.xml"/><Relationship Id="rId16" Type="http://schemas.openxmlformats.org/officeDocument/2006/relationships/slideLayout" Target="../slideLayouts/slideLayout196.xml"/><Relationship Id="rId20" Type="http://schemas.openxmlformats.org/officeDocument/2006/relationships/slideLayout" Target="../slideLayouts/slideLayout200.xml"/><Relationship Id="rId29" Type="http://schemas.openxmlformats.org/officeDocument/2006/relationships/slideLayout" Target="../slideLayouts/slideLayout209.xml"/><Relationship Id="rId41" Type="http://schemas.openxmlformats.org/officeDocument/2006/relationships/slideLayout" Target="../slideLayouts/slideLayout221.xml"/><Relationship Id="rId1" Type="http://schemas.openxmlformats.org/officeDocument/2006/relationships/slideLayout" Target="../slideLayouts/slideLayout181.xml"/><Relationship Id="rId6" Type="http://schemas.openxmlformats.org/officeDocument/2006/relationships/slideLayout" Target="../slideLayouts/slideLayout186.xml"/><Relationship Id="rId11" Type="http://schemas.openxmlformats.org/officeDocument/2006/relationships/slideLayout" Target="../slideLayouts/slideLayout191.xml"/><Relationship Id="rId24" Type="http://schemas.openxmlformats.org/officeDocument/2006/relationships/slideLayout" Target="../slideLayouts/slideLayout204.xml"/><Relationship Id="rId32" Type="http://schemas.openxmlformats.org/officeDocument/2006/relationships/slideLayout" Target="../slideLayouts/slideLayout212.xml"/><Relationship Id="rId37" Type="http://schemas.openxmlformats.org/officeDocument/2006/relationships/slideLayout" Target="../slideLayouts/slideLayout217.xml"/><Relationship Id="rId40" Type="http://schemas.openxmlformats.org/officeDocument/2006/relationships/slideLayout" Target="../slideLayouts/slideLayout220.xml"/><Relationship Id="rId5" Type="http://schemas.openxmlformats.org/officeDocument/2006/relationships/slideLayout" Target="../slideLayouts/slideLayout185.xml"/><Relationship Id="rId15" Type="http://schemas.openxmlformats.org/officeDocument/2006/relationships/slideLayout" Target="../slideLayouts/slideLayout195.xml"/><Relationship Id="rId23" Type="http://schemas.openxmlformats.org/officeDocument/2006/relationships/slideLayout" Target="../slideLayouts/slideLayout203.xml"/><Relationship Id="rId28" Type="http://schemas.openxmlformats.org/officeDocument/2006/relationships/slideLayout" Target="../slideLayouts/slideLayout208.xml"/><Relationship Id="rId36" Type="http://schemas.openxmlformats.org/officeDocument/2006/relationships/slideLayout" Target="../slideLayouts/slideLayout216.xml"/><Relationship Id="rId10" Type="http://schemas.openxmlformats.org/officeDocument/2006/relationships/slideLayout" Target="../slideLayouts/slideLayout190.xml"/><Relationship Id="rId19" Type="http://schemas.openxmlformats.org/officeDocument/2006/relationships/slideLayout" Target="../slideLayouts/slideLayout199.xml"/><Relationship Id="rId31" Type="http://schemas.openxmlformats.org/officeDocument/2006/relationships/slideLayout" Target="../slideLayouts/slideLayout211.xml"/><Relationship Id="rId4" Type="http://schemas.openxmlformats.org/officeDocument/2006/relationships/slideLayout" Target="../slideLayouts/slideLayout184.xml"/><Relationship Id="rId9" Type="http://schemas.openxmlformats.org/officeDocument/2006/relationships/slideLayout" Target="../slideLayouts/slideLayout189.xml"/><Relationship Id="rId14" Type="http://schemas.openxmlformats.org/officeDocument/2006/relationships/slideLayout" Target="../slideLayouts/slideLayout194.xml"/><Relationship Id="rId22" Type="http://schemas.openxmlformats.org/officeDocument/2006/relationships/slideLayout" Target="../slideLayouts/slideLayout202.xml"/><Relationship Id="rId27" Type="http://schemas.openxmlformats.org/officeDocument/2006/relationships/slideLayout" Target="../slideLayouts/slideLayout207.xml"/><Relationship Id="rId30" Type="http://schemas.openxmlformats.org/officeDocument/2006/relationships/slideLayout" Target="../slideLayouts/slideLayout210.xml"/><Relationship Id="rId35" Type="http://schemas.openxmlformats.org/officeDocument/2006/relationships/slideLayout" Target="../slideLayouts/slideLayout215.xml"/><Relationship Id="rId43" Type="http://schemas.openxmlformats.org/officeDocument/2006/relationships/theme" Target="../theme/theme8.xml"/><Relationship Id="rId8" Type="http://schemas.openxmlformats.org/officeDocument/2006/relationships/slideLayout" Target="../slideLayouts/slideLayout188.xml"/><Relationship Id="rId3" Type="http://schemas.openxmlformats.org/officeDocument/2006/relationships/slideLayout" Target="../slideLayouts/slideLayout183.xml"/><Relationship Id="rId12" Type="http://schemas.openxmlformats.org/officeDocument/2006/relationships/slideLayout" Target="../slideLayouts/slideLayout192.xml"/><Relationship Id="rId17" Type="http://schemas.openxmlformats.org/officeDocument/2006/relationships/slideLayout" Target="../slideLayouts/slideLayout197.xml"/><Relationship Id="rId25" Type="http://schemas.openxmlformats.org/officeDocument/2006/relationships/slideLayout" Target="../slideLayouts/slideLayout205.xml"/><Relationship Id="rId33" Type="http://schemas.openxmlformats.org/officeDocument/2006/relationships/slideLayout" Target="../slideLayouts/slideLayout213.xml"/><Relationship Id="rId38" Type="http://schemas.openxmlformats.org/officeDocument/2006/relationships/slideLayout" Target="../slideLayouts/slideLayout218.xml"/></Relationships>
</file>

<file path=ppt/slideMasters/_rels/slideMaster9.xml.rels><?xml version="1.0" encoding="UTF-8" standalone="yes"?>
<Relationships xmlns="http://schemas.openxmlformats.org/package/2006/relationships"><Relationship Id="rId13" Type="http://schemas.openxmlformats.org/officeDocument/2006/relationships/slideLayout" Target="../slideLayouts/slideLayout235.xml"/><Relationship Id="rId18" Type="http://schemas.openxmlformats.org/officeDocument/2006/relationships/slideLayout" Target="../slideLayouts/slideLayout240.xml"/><Relationship Id="rId26" Type="http://schemas.openxmlformats.org/officeDocument/2006/relationships/slideLayout" Target="../slideLayouts/slideLayout248.xml"/><Relationship Id="rId3" Type="http://schemas.openxmlformats.org/officeDocument/2006/relationships/slideLayout" Target="../slideLayouts/slideLayout225.xml"/><Relationship Id="rId21" Type="http://schemas.openxmlformats.org/officeDocument/2006/relationships/slideLayout" Target="../slideLayouts/slideLayout243.xml"/><Relationship Id="rId34" Type="http://schemas.openxmlformats.org/officeDocument/2006/relationships/slideLayout" Target="../slideLayouts/slideLayout256.xml"/><Relationship Id="rId7" Type="http://schemas.openxmlformats.org/officeDocument/2006/relationships/slideLayout" Target="../slideLayouts/slideLayout229.xml"/><Relationship Id="rId12" Type="http://schemas.openxmlformats.org/officeDocument/2006/relationships/slideLayout" Target="../slideLayouts/slideLayout234.xml"/><Relationship Id="rId17" Type="http://schemas.openxmlformats.org/officeDocument/2006/relationships/slideLayout" Target="../slideLayouts/slideLayout239.xml"/><Relationship Id="rId25" Type="http://schemas.openxmlformats.org/officeDocument/2006/relationships/slideLayout" Target="../slideLayouts/slideLayout247.xml"/><Relationship Id="rId33" Type="http://schemas.openxmlformats.org/officeDocument/2006/relationships/slideLayout" Target="../slideLayouts/slideLayout255.xml"/><Relationship Id="rId2" Type="http://schemas.openxmlformats.org/officeDocument/2006/relationships/slideLayout" Target="../slideLayouts/slideLayout224.xml"/><Relationship Id="rId16" Type="http://schemas.openxmlformats.org/officeDocument/2006/relationships/slideLayout" Target="../slideLayouts/slideLayout238.xml"/><Relationship Id="rId20" Type="http://schemas.openxmlformats.org/officeDocument/2006/relationships/slideLayout" Target="../slideLayouts/slideLayout242.xml"/><Relationship Id="rId29" Type="http://schemas.openxmlformats.org/officeDocument/2006/relationships/slideLayout" Target="../slideLayouts/slideLayout251.xml"/><Relationship Id="rId1" Type="http://schemas.openxmlformats.org/officeDocument/2006/relationships/slideLayout" Target="../slideLayouts/slideLayout223.xml"/><Relationship Id="rId6" Type="http://schemas.openxmlformats.org/officeDocument/2006/relationships/slideLayout" Target="../slideLayouts/slideLayout228.xml"/><Relationship Id="rId11" Type="http://schemas.openxmlformats.org/officeDocument/2006/relationships/slideLayout" Target="../slideLayouts/slideLayout233.xml"/><Relationship Id="rId24" Type="http://schemas.openxmlformats.org/officeDocument/2006/relationships/slideLayout" Target="../slideLayouts/slideLayout246.xml"/><Relationship Id="rId32" Type="http://schemas.openxmlformats.org/officeDocument/2006/relationships/slideLayout" Target="../slideLayouts/slideLayout254.xml"/><Relationship Id="rId5" Type="http://schemas.openxmlformats.org/officeDocument/2006/relationships/slideLayout" Target="../slideLayouts/slideLayout227.xml"/><Relationship Id="rId15" Type="http://schemas.openxmlformats.org/officeDocument/2006/relationships/slideLayout" Target="../slideLayouts/slideLayout237.xml"/><Relationship Id="rId23" Type="http://schemas.openxmlformats.org/officeDocument/2006/relationships/slideLayout" Target="../slideLayouts/slideLayout245.xml"/><Relationship Id="rId28" Type="http://schemas.openxmlformats.org/officeDocument/2006/relationships/slideLayout" Target="../slideLayouts/slideLayout250.xml"/><Relationship Id="rId36" Type="http://schemas.openxmlformats.org/officeDocument/2006/relationships/image" Target="../media/image9.png"/><Relationship Id="rId10" Type="http://schemas.openxmlformats.org/officeDocument/2006/relationships/slideLayout" Target="../slideLayouts/slideLayout232.xml"/><Relationship Id="rId19" Type="http://schemas.openxmlformats.org/officeDocument/2006/relationships/slideLayout" Target="../slideLayouts/slideLayout241.xml"/><Relationship Id="rId31" Type="http://schemas.openxmlformats.org/officeDocument/2006/relationships/slideLayout" Target="../slideLayouts/slideLayout253.xml"/><Relationship Id="rId4" Type="http://schemas.openxmlformats.org/officeDocument/2006/relationships/slideLayout" Target="../slideLayouts/slideLayout226.xml"/><Relationship Id="rId9" Type="http://schemas.openxmlformats.org/officeDocument/2006/relationships/slideLayout" Target="../slideLayouts/slideLayout231.xml"/><Relationship Id="rId14" Type="http://schemas.openxmlformats.org/officeDocument/2006/relationships/slideLayout" Target="../slideLayouts/slideLayout236.xml"/><Relationship Id="rId22" Type="http://schemas.openxmlformats.org/officeDocument/2006/relationships/slideLayout" Target="../slideLayouts/slideLayout244.xml"/><Relationship Id="rId27" Type="http://schemas.openxmlformats.org/officeDocument/2006/relationships/slideLayout" Target="../slideLayouts/slideLayout249.xml"/><Relationship Id="rId30" Type="http://schemas.openxmlformats.org/officeDocument/2006/relationships/slideLayout" Target="../slideLayouts/slideLayout252.xml"/><Relationship Id="rId35" Type="http://schemas.openxmlformats.org/officeDocument/2006/relationships/theme" Target="../theme/theme9.xml"/><Relationship Id="rId8" Type="http://schemas.openxmlformats.org/officeDocument/2006/relationships/slideLayout" Target="../slideLayouts/slideLayout2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5844" y="388063"/>
            <a:ext cx="8473504" cy="384048"/>
          </a:xfrm>
          <a:prstGeom prst="rect">
            <a:avLst/>
          </a:prstGeom>
        </p:spPr>
        <p:txBody>
          <a:bodyPr vert="horz" lIns="0" tIns="0" rIns="0" bIns="0" rtlCol="0" anchor="t">
            <a:noAutofit/>
          </a:bodyPr>
          <a:lstStyle/>
          <a:p>
            <a:r>
              <a:rPr lang="en-US"/>
              <a:t>Click to edit master title</a:t>
            </a:r>
          </a:p>
        </p:txBody>
      </p:sp>
      <p:sp>
        <p:nvSpPr>
          <p:cNvPr id="3" name="Text Placeholder 2"/>
          <p:cNvSpPr>
            <a:spLocks noGrp="1"/>
          </p:cNvSpPr>
          <p:nvPr>
            <p:ph type="body" idx="1"/>
          </p:nvPr>
        </p:nvSpPr>
        <p:spPr>
          <a:xfrm>
            <a:off x="342990" y="1408181"/>
            <a:ext cx="8473504" cy="4832281"/>
          </a:xfrm>
          <a:prstGeom prst="rect">
            <a:avLst/>
          </a:prstGeom>
        </p:spPr>
        <p:txBody>
          <a:bodyPr vert="horz" lIns="0" tIns="0" rIns="0" bIns="0" rtlCol="0">
            <a:noAutofit/>
          </a:bodyPr>
          <a:lstStyle/>
          <a:p>
            <a:pPr lvl="0"/>
            <a:r>
              <a:rPr lang="en-US"/>
              <a:t>Click to edit master text styles</a:t>
            </a:r>
          </a:p>
          <a:p>
            <a:pPr lvl="1"/>
            <a:r>
              <a:rPr lang="en-US"/>
              <a:t>Second-level</a:t>
            </a:r>
          </a:p>
          <a:p>
            <a:pPr lvl="2"/>
            <a:r>
              <a:rPr lang="en-US"/>
              <a:t>Third-level</a:t>
            </a:r>
          </a:p>
          <a:p>
            <a:pPr lvl="3"/>
            <a:r>
              <a:rPr lang="en-US"/>
              <a:t>Fourth-level</a:t>
            </a:r>
          </a:p>
          <a:p>
            <a:pPr lvl="4"/>
            <a:r>
              <a:rPr lang="en-US"/>
              <a:t>Fifth-level</a:t>
            </a:r>
          </a:p>
        </p:txBody>
      </p:sp>
      <p:sp>
        <p:nvSpPr>
          <p:cNvPr id="5" name="Content Placeholder 8"/>
          <p:cNvSpPr txBox="1">
            <a:spLocks/>
          </p:cNvSpPr>
          <p:nvPr/>
        </p:nvSpPr>
        <p:spPr>
          <a:xfrm>
            <a:off x="8379106" y="6418626"/>
            <a:ext cx="550870" cy="228600"/>
          </a:xfrm>
          <a:prstGeom prst="rect">
            <a:avLst/>
          </a:prstGeom>
        </p:spPr>
        <p:txBody>
          <a:bodyPr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800" b="0" i="0">
                <a:solidFill>
                  <a:srgbClr val="414141"/>
                </a:solidFill>
                <a:latin typeface="Open Sans Light" panose="020B0306030504020204" pitchFamily="34" charset="0"/>
                <a:ea typeface="Open Sans Light" panose="020B0306030504020204" pitchFamily="34" charset="0"/>
                <a:cs typeface="Open Sans Light" panose="020B0306030504020204" pitchFamily="34" charset="0"/>
              </a:rPr>
              <a:t> </a:t>
            </a:r>
            <a:fld id="{38743595-4496-5147-A886-7D133864DF76}" type="slidenum">
              <a:rPr lang="en-US" sz="1000" b="0" i="0" smtClean="0">
                <a:solidFill>
                  <a:srgbClr val="3F3F3F"/>
                </a:solidFill>
                <a:latin typeface="Open Sans Light" panose="020B0306030504020204" pitchFamily="34" charset="0"/>
                <a:ea typeface="Open Sans Light" panose="020B0306030504020204" pitchFamily="34" charset="0"/>
                <a:cs typeface="Open Sans Light" panose="020B0306030504020204" pitchFamily="34" charset="0"/>
              </a:rPr>
              <a:pPr algn="r"/>
              <a:t>‹#›</a:t>
            </a:fld>
            <a:endParaRPr lang="en-US" sz="1000" b="0" i="0">
              <a:solidFill>
                <a:srgbClr val="41414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Content Placeholder 8"/>
          <p:cNvSpPr txBox="1">
            <a:spLocks/>
          </p:cNvSpPr>
          <p:nvPr/>
        </p:nvSpPr>
        <p:spPr>
          <a:xfrm>
            <a:off x="342989" y="6418626"/>
            <a:ext cx="2895163" cy="228600"/>
          </a:xfrm>
          <a:prstGeom prst="rect">
            <a:avLst/>
          </a:prstGeom>
        </p:spPr>
        <p:txBody>
          <a:bodyPr lIns="0" tIns="0" rIns="0" b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800" b="0" i="0" dirty="0">
                <a:solidFill>
                  <a:srgbClr val="414141"/>
                </a:solidFill>
                <a:latin typeface="Open Sans Light" panose="020B0306030504020204" pitchFamily="34" charset="0"/>
                <a:ea typeface="Open Sans Light" panose="020B0306030504020204" pitchFamily="34" charset="0"/>
                <a:cs typeface="Open Sans Light" panose="020B0306030504020204" pitchFamily="34" charset="0"/>
              </a:rPr>
              <a:t>©2022 Aetna Inc.</a:t>
            </a:r>
          </a:p>
        </p:txBody>
      </p:sp>
      <p:grpSp>
        <p:nvGrpSpPr>
          <p:cNvPr id="7" name="Group 6"/>
          <p:cNvGrpSpPr/>
          <p:nvPr/>
        </p:nvGrpSpPr>
        <p:grpSpPr>
          <a:xfrm>
            <a:off x="4324319" y="6438812"/>
            <a:ext cx="495363" cy="126188"/>
            <a:chOff x="5841888" y="6443197"/>
            <a:chExt cx="528691" cy="134678"/>
          </a:xfrm>
          <a:solidFill>
            <a:schemeClr val="accent2"/>
          </a:solidFill>
        </p:grpSpPr>
        <p:sp>
          <p:nvSpPr>
            <p:cNvPr id="8" name="Freeform 5"/>
            <p:cNvSpPr>
              <a:spLocks noEditPoints="1"/>
            </p:cNvSpPr>
            <p:nvPr userDrawn="1"/>
          </p:nvSpPr>
          <p:spPr bwMode="auto">
            <a:xfrm>
              <a:off x="5841888" y="6443197"/>
              <a:ext cx="496424" cy="134678"/>
            </a:xfrm>
            <a:custGeom>
              <a:avLst/>
              <a:gdLst>
                <a:gd name="T0" fmla="*/ 610 w 1071"/>
                <a:gd name="T1" fmla="*/ 283 h 288"/>
                <a:gd name="T2" fmla="*/ 486 w 1071"/>
                <a:gd name="T3" fmla="*/ 216 h 288"/>
                <a:gd name="T4" fmla="*/ 462 w 1071"/>
                <a:gd name="T5" fmla="*/ 108 h 288"/>
                <a:gd name="T6" fmla="*/ 518 w 1071"/>
                <a:gd name="T7" fmla="*/ 0 h 288"/>
                <a:gd name="T8" fmla="*/ 558 w 1071"/>
                <a:gd name="T9" fmla="*/ 60 h 288"/>
                <a:gd name="T10" fmla="*/ 603 w 1071"/>
                <a:gd name="T11" fmla="*/ 108 h 288"/>
                <a:gd name="T12" fmla="*/ 557 w 1071"/>
                <a:gd name="T13" fmla="*/ 195 h 288"/>
                <a:gd name="T14" fmla="*/ 607 w 1071"/>
                <a:gd name="T15" fmla="*/ 233 h 288"/>
                <a:gd name="T16" fmla="*/ 844 w 1071"/>
                <a:gd name="T17" fmla="*/ 135 h 288"/>
                <a:gd name="T18" fmla="*/ 638 w 1071"/>
                <a:gd name="T19" fmla="*/ 60 h 288"/>
                <a:gd name="T20" fmla="*/ 638 w 1071"/>
                <a:gd name="T21" fmla="*/ 283 h 288"/>
                <a:gd name="T22" fmla="*/ 710 w 1071"/>
                <a:gd name="T23" fmla="*/ 179 h 288"/>
                <a:gd name="T24" fmla="*/ 739 w 1071"/>
                <a:gd name="T25" fmla="*/ 99 h 288"/>
                <a:gd name="T26" fmla="*/ 774 w 1071"/>
                <a:gd name="T27" fmla="*/ 179 h 288"/>
                <a:gd name="T28" fmla="*/ 847 w 1071"/>
                <a:gd name="T29" fmla="*/ 283 h 288"/>
                <a:gd name="T30" fmla="*/ 340 w 1071"/>
                <a:gd name="T31" fmla="*/ 189 h 288"/>
                <a:gd name="T32" fmla="*/ 311 w 1071"/>
                <a:gd name="T33" fmla="*/ 190 h 288"/>
                <a:gd name="T34" fmla="*/ 431 w 1071"/>
                <a:gd name="T35" fmla="*/ 226 h 288"/>
                <a:gd name="T36" fmla="*/ 360 w 1071"/>
                <a:gd name="T37" fmla="*/ 288 h 288"/>
                <a:gd name="T38" fmla="*/ 195 w 1071"/>
                <a:gd name="T39" fmla="*/ 187 h 288"/>
                <a:gd name="T40" fmla="*/ 198 w 1071"/>
                <a:gd name="T41" fmla="*/ 283 h 288"/>
                <a:gd name="T42" fmla="*/ 0 w 1071"/>
                <a:gd name="T43" fmla="*/ 215 h 288"/>
                <a:gd name="T44" fmla="*/ 126 w 1071"/>
                <a:gd name="T45" fmla="*/ 148 h 288"/>
                <a:gd name="T46" fmla="*/ 84 w 1071"/>
                <a:gd name="T47" fmla="*/ 99 h 288"/>
                <a:gd name="T48" fmla="*/ 20 w 1071"/>
                <a:gd name="T49" fmla="*/ 65 h 288"/>
                <a:gd name="T50" fmla="*/ 197 w 1071"/>
                <a:gd name="T51" fmla="*/ 138 h 288"/>
                <a:gd name="T52" fmla="*/ 237 w 1071"/>
                <a:gd name="T53" fmla="*/ 149 h 288"/>
                <a:gd name="T54" fmla="*/ 445 w 1071"/>
                <a:gd name="T55" fmla="*/ 120 h 288"/>
                <a:gd name="T56" fmla="*/ 125 w 1071"/>
                <a:gd name="T57" fmla="*/ 242 h 288"/>
                <a:gd name="T58" fmla="*/ 115 w 1071"/>
                <a:gd name="T59" fmla="*/ 186 h 288"/>
                <a:gd name="T60" fmla="*/ 104 w 1071"/>
                <a:gd name="T61" fmla="*/ 244 h 288"/>
                <a:gd name="T62" fmla="*/ 332 w 1071"/>
                <a:gd name="T63" fmla="*/ 151 h 288"/>
                <a:gd name="T64" fmla="*/ 350 w 1071"/>
                <a:gd name="T65" fmla="*/ 95 h 288"/>
                <a:gd name="T66" fmla="*/ 311 w 1071"/>
                <a:gd name="T67" fmla="*/ 150 h 288"/>
                <a:gd name="T68" fmla="*/ 1071 w 1071"/>
                <a:gd name="T69" fmla="*/ 283 h 288"/>
                <a:gd name="T70" fmla="*/ 873 w 1071"/>
                <a:gd name="T71" fmla="*/ 215 h 288"/>
                <a:gd name="T72" fmla="*/ 999 w 1071"/>
                <a:gd name="T73" fmla="*/ 148 h 288"/>
                <a:gd name="T74" fmla="*/ 958 w 1071"/>
                <a:gd name="T75" fmla="*/ 99 h 288"/>
                <a:gd name="T76" fmla="*/ 893 w 1071"/>
                <a:gd name="T77" fmla="*/ 65 h 288"/>
                <a:gd name="T78" fmla="*/ 1070 w 1071"/>
                <a:gd name="T79" fmla="*/ 138 h 288"/>
                <a:gd name="T80" fmla="*/ 1071 w 1071"/>
                <a:gd name="T81" fmla="*/ 283 h 288"/>
                <a:gd name="T82" fmla="*/ 998 w 1071"/>
                <a:gd name="T83" fmla="*/ 186 h 288"/>
                <a:gd name="T84" fmla="*/ 943 w 1071"/>
                <a:gd name="T85" fmla="*/ 216 h 288"/>
                <a:gd name="T86" fmla="*/ 998 w 1071"/>
                <a:gd name="T87" fmla="*/ 24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71" h="288">
                  <a:moveTo>
                    <a:pt x="607" y="233"/>
                  </a:moveTo>
                  <a:cubicBezTo>
                    <a:pt x="610" y="283"/>
                    <a:pt x="610" y="283"/>
                    <a:pt x="610" y="283"/>
                  </a:cubicBezTo>
                  <a:cubicBezTo>
                    <a:pt x="604" y="284"/>
                    <a:pt x="587" y="288"/>
                    <a:pt x="562" y="288"/>
                  </a:cubicBezTo>
                  <a:cubicBezTo>
                    <a:pt x="513" y="288"/>
                    <a:pt x="486" y="267"/>
                    <a:pt x="486" y="216"/>
                  </a:cubicBezTo>
                  <a:cubicBezTo>
                    <a:pt x="486" y="176"/>
                    <a:pt x="487" y="132"/>
                    <a:pt x="488" y="108"/>
                  </a:cubicBezTo>
                  <a:cubicBezTo>
                    <a:pt x="462" y="108"/>
                    <a:pt x="462" y="108"/>
                    <a:pt x="462" y="108"/>
                  </a:cubicBezTo>
                  <a:cubicBezTo>
                    <a:pt x="462" y="97"/>
                    <a:pt x="462" y="82"/>
                    <a:pt x="462" y="70"/>
                  </a:cubicBezTo>
                  <a:cubicBezTo>
                    <a:pt x="500" y="64"/>
                    <a:pt x="513" y="42"/>
                    <a:pt x="518" y="0"/>
                  </a:cubicBezTo>
                  <a:cubicBezTo>
                    <a:pt x="561" y="0"/>
                    <a:pt x="561" y="0"/>
                    <a:pt x="561" y="0"/>
                  </a:cubicBezTo>
                  <a:cubicBezTo>
                    <a:pt x="559" y="17"/>
                    <a:pt x="558" y="43"/>
                    <a:pt x="558" y="60"/>
                  </a:cubicBezTo>
                  <a:cubicBezTo>
                    <a:pt x="603" y="60"/>
                    <a:pt x="603" y="60"/>
                    <a:pt x="603" y="60"/>
                  </a:cubicBezTo>
                  <a:cubicBezTo>
                    <a:pt x="603" y="108"/>
                    <a:pt x="603" y="108"/>
                    <a:pt x="603" y="108"/>
                  </a:cubicBezTo>
                  <a:cubicBezTo>
                    <a:pt x="557" y="108"/>
                    <a:pt x="557" y="108"/>
                    <a:pt x="557" y="108"/>
                  </a:cubicBezTo>
                  <a:cubicBezTo>
                    <a:pt x="557" y="195"/>
                    <a:pt x="557" y="195"/>
                    <a:pt x="557" y="195"/>
                  </a:cubicBezTo>
                  <a:cubicBezTo>
                    <a:pt x="557" y="229"/>
                    <a:pt x="564" y="238"/>
                    <a:pt x="587" y="238"/>
                  </a:cubicBezTo>
                  <a:cubicBezTo>
                    <a:pt x="594" y="238"/>
                    <a:pt x="603" y="236"/>
                    <a:pt x="607" y="233"/>
                  </a:cubicBezTo>
                  <a:close/>
                  <a:moveTo>
                    <a:pt x="844" y="179"/>
                  </a:moveTo>
                  <a:cubicBezTo>
                    <a:pt x="844" y="160"/>
                    <a:pt x="844" y="135"/>
                    <a:pt x="844" y="135"/>
                  </a:cubicBezTo>
                  <a:cubicBezTo>
                    <a:pt x="844" y="78"/>
                    <a:pt x="820" y="53"/>
                    <a:pt x="749" y="53"/>
                  </a:cubicBezTo>
                  <a:cubicBezTo>
                    <a:pt x="710" y="53"/>
                    <a:pt x="682" y="60"/>
                    <a:pt x="638" y="60"/>
                  </a:cubicBezTo>
                  <a:cubicBezTo>
                    <a:pt x="641" y="99"/>
                    <a:pt x="641" y="149"/>
                    <a:pt x="640" y="179"/>
                  </a:cubicBezTo>
                  <a:cubicBezTo>
                    <a:pt x="641" y="210"/>
                    <a:pt x="639" y="265"/>
                    <a:pt x="638" y="283"/>
                  </a:cubicBezTo>
                  <a:cubicBezTo>
                    <a:pt x="713" y="283"/>
                    <a:pt x="713" y="283"/>
                    <a:pt x="713" y="283"/>
                  </a:cubicBezTo>
                  <a:cubicBezTo>
                    <a:pt x="712" y="265"/>
                    <a:pt x="710" y="214"/>
                    <a:pt x="710" y="179"/>
                  </a:cubicBezTo>
                  <a:cubicBezTo>
                    <a:pt x="710" y="159"/>
                    <a:pt x="711" y="135"/>
                    <a:pt x="711" y="103"/>
                  </a:cubicBezTo>
                  <a:cubicBezTo>
                    <a:pt x="719" y="100"/>
                    <a:pt x="728" y="99"/>
                    <a:pt x="739" y="99"/>
                  </a:cubicBezTo>
                  <a:cubicBezTo>
                    <a:pt x="765" y="99"/>
                    <a:pt x="774" y="111"/>
                    <a:pt x="774" y="145"/>
                  </a:cubicBezTo>
                  <a:cubicBezTo>
                    <a:pt x="774" y="145"/>
                    <a:pt x="774" y="166"/>
                    <a:pt x="774" y="179"/>
                  </a:cubicBezTo>
                  <a:cubicBezTo>
                    <a:pt x="774" y="210"/>
                    <a:pt x="773" y="265"/>
                    <a:pt x="772" y="283"/>
                  </a:cubicBezTo>
                  <a:cubicBezTo>
                    <a:pt x="847" y="283"/>
                    <a:pt x="847" y="283"/>
                    <a:pt x="847" y="283"/>
                  </a:cubicBezTo>
                  <a:cubicBezTo>
                    <a:pt x="845" y="265"/>
                    <a:pt x="844" y="214"/>
                    <a:pt x="844" y="179"/>
                  </a:cubicBezTo>
                  <a:close/>
                  <a:moveTo>
                    <a:pt x="340" y="189"/>
                  </a:moveTo>
                  <a:cubicBezTo>
                    <a:pt x="332" y="189"/>
                    <a:pt x="318" y="189"/>
                    <a:pt x="311" y="188"/>
                  </a:cubicBezTo>
                  <a:cubicBezTo>
                    <a:pt x="311" y="190"/>
                    <a:pt x="311" y="190"/>
                    <a:pt x="311" y="190"/>
                  </a:cubicBezTo>
                  <a:cubicBezTo>
                    <a:pt x="311" y="222"/>
                    <a:pt x="332" y="242"/>
                    <a:pt x="371" y="242"/>
                  </a:cubicBezTo>
                  <a:cubicBezTo>
                    <a:pt x="395" y="242"/>
                    <a:pt x="416" y="235"/>
                    <a:pt x="431" y="226"/>
                  </a:cubicBezTo>
                  <a:cubicBezTo>
                    <a:pt x="434" y="276"/>
                    <a:pt x="434" y="276"/>
                    <a:pt x="434" y="276"/>
                  </a:cubicBezTo>
                  <a:cubicBezTo>
                    <a:pt x="419" y="283"/>
                    <a:pt x="389" y="288"/>
                    <a:pt x="360" y="288"/>
                  </a:cubicBezTo>
                  <a:cubicBezTo>
                    <a:pt x="281" y="288"/>
                    <a:pt x="243" y="261"/>
                    <a:pt x="237" y="188"/>
                  </a:cubicBezTo>
                  <a:cubicBezTo>
                    <a:pt x="228" y="187"/>
                    <a:pt x="214" y="187"/>
                    <a:pt x="195" y="187"/>
                  </a:cubicBezTo>
                  <a:cubicBezTo>
                    <a:pt x="195" y="200"/>
                    <a:pt x="194" y="211"/>
                    <a:pt x="194" y="220"/>
                  </a:cubicBezTo>
                  <a:cubicBezTo>
                    <a:pt x="194" y="238"/>
                    <a:pt x="195" y="265"/>
                    <a:pt x="198" y="283"/>
                  </a:cubicBezTo>
                  <a:cubicBezTo>
                    <a:pt x="154" y="283"/>
                    <a:pt x="121" y="288"/>
                    <a:pt x="87" y="288"/>
                  </a:cubicBezTo>
                  <a:cubicBezTo>
                    <a:pt x="22" y="288"/>
                    <a:pt x="0" y="261"/>
                    <a:pt x="0" y="215"/>
                  </a:cubicBezTo>
                  <a:cubicBezTo>
                    <a:pt x="0" y="171"/>
                    <a:pt x="36" y="147"/>
                    <a:pt x="115" y="147"/>
                  </a:cubicBezTo>
                  <a:cubicBezTo>
                    <a:pt x="118" y="147"/>
                    <a:pt x="123" y="147"/>
                    <a:pt x="126" y="148"/>
                  </a:cubicBezTo>
                  <a:cubicBezTo>
                    <a:pt x="126" y="143"/>
                    <a:pt x="126" y="143"/>
                    <a:pt x="126" y="143"/>
                  </a:cubicBezTo>
                  <a:cubicBezTo>
                    <a:pt x="126" y="112"/>
                    <a:pt x="116" y="99"/>
                    <a:pt x="84" y="99"/>
                  </a:cubicBezTo>
                  <a:cubicBezTo>
                    <a:pt x="62" y="99"/>
                    <a:pt x="38" y="107"/>
                    <a:pt x="23" y="115"/>
                  </a:cubicBezTo>
                  <a:cubicBezTo>
                    <a:pt x="20" y="65"/>
                    <a:pt x="20" y="65"/>
                    <a:pt x="20" y="65"/>
                  </a:cubicBezTo>
                  <a:cubicBezTo>
                    <a:pt x="38" y="58"/>
                    <a:pt x="68" y="53"/>
                    <a:pt x="102" y="53"/>
                  </a:cubicBezTo>
                  <a:cubicBezTo>
                    <a:pt x="171" y="53"/>
                    <a:pt x="197" y="75"/>
                    <a:pt x="197" y="138"/>
                  </a:cubicBezTo>
                  <a:cubicBezTo>
                    <a:pt x="197" y="141"/>
                    <a:pt x="197" y="145"/>
                    <a:pt x="197" y="148"/>
                  </a:cubicBezTo>
                  <a:cubicBezTo>
                    <a:pt x="213" y="148"/>
                    <a:pt x="226" y="149"/>
                    <a:pt x="237" y="149"/>
                  </a:cubicBezTo>
                  <a:cubicBezTo>
                    <a:pt x="244" y="87"/>
                    <a:pt x="275" y="53"/>
                    <a:pt x="352" y="53"/>
                  </a:cubicBezTo>
                  <a:cubicBezTo>
                    <a:pt x="416" y="53"/>
                    <a:pt x="445" y="80"/>
                    <a:pt x="445" y="120"/>
                  </a:cubicBezTo>
                  <a:cubicBezTo>
                    <a:pt x="445" y="167"/>
                    <a:pt x="410" y="189"/>
                    <a:pt x="340" y="189"/>
                  </a:cubicBezTo>
                  <a:close/>
                  <a:moveTo>
                    <a:pt x="125" y="242"/>
                  </a:moveTo>
                  <a:cubicBezTo>
                    <a:pt x="124" y="226"/>
                    <a:pt x="124" y="205"/>
                    <a:pt x="125" y="186"/>
                  </a:cubicBezTo>
                  <a:cubicBezTo>
                    <a:pt x="122" y="186"/>
                    <a:pt x="118" y="186"/>
                    <a:pt x="115" y="186"/>
                  </a:cubicBezTo>
                  <a:cubicBezTo>
                    <a:pt x="82" y="186"/>
                    <a:pt x="69" y="197"/>
                    <a:pt x="69" y="216"/>
                  </a:cubicBezTo>
                  <a:cubicBezTo>
                    <a:pt x="69" y="236"/>
                    <a:pt x="80" y="244"/>
                    <a:pt x="104" y="244"/>
                  </a:cubicBezTo>
                  <a:cubicBezTo>
                    <a:pt x="111" y="244"/>
                    <a:pt x="119" y="243"/>
                    <a:pt x="125" y="242"/>
                  </a:cubicBezTo>
                  <a:close/>
                  <a:moveTo>
                    <a:pt x="332" y="151"/>
                  </a:moveTo>
                  <a:cubicBezTo>
                    <a:pt x="362" y="151"/>
                    <a:pt x="377" y="141"/>
                    <a:pt x="377" y="119"/>
                  </a:cubicBezTo>
                  <a:cubicBezTo>
                    <a:pt x="377" y="103"/>
                    <a:pt x="366" y="95"/>
                    <a:pt x="350" y="95"/>
                  </a:cubicBezTo>
                  <a:cubicBezTo>
                    <a:pt x="321" y="95"/>
                    <a:pt x="311" y="118"/>
                    <a:pt x="311" y="149"/>
                  </a:cubicBezTo>
                  <a:cubicBezTo>
                    <a:pt x="311" y="150"/>
                    <a:pt x="311" y="150"/>
                    <a:pt x="311" y="150"/>
                  </a:cubicBezTo>
                  <a:cubicBezTo>
                    <a:pt x="317" y="151"/>
                    <a:pt x="325" y="151"/>
                    <a:pt x="332" y="151"/>
                  </a:cubicBezTo>
                  <a:close/>
                  <a:moveTo>
                    <a:pt x="1071" y="283"/>
                  </a:moveTo>
                  <a:cubicBezTo>
                    <a:pt x="1028" y="283"/>
                    <a:pt x="994" y="288"/>
                    <a:pt x="960" y="288"/>
                  </a:cubicBezTo>
                  <a:cubicBezTo>
                    <a:pt x="896" y="288"/>
                    <a:pt x="873" y="261"/>
                    <a:pt x="873" y="215"/>
                  </a:cubicBezTo>
                  <a:cubicBezTo>
                    <a:pt x="873" y="171"/>
                    <a:pt x="909" y="147"/>
                    <a:pt x="988" y="147"/>
                  </a:cubicBezTo>
                  <a:cubicBezTo>
                    <a:pt x="991" y="147"/>
                    <a:pt x="997" y="147"/>
                    <a:pt x="999" y="148"/>
                  </a:cubicBezTo>
                  <a:cubicBezTo>
                    <a:pt x="999" y="143"/>
                    <a:pt x="999" y="143"/>
                    <a:pt x="999" y="143"/>
                  </a:cubicBezTo>
                  <a:cubicBezTo>
                    <a:pt x="999" y="112"/>
                    <a:pt x="989" y="99"/>
                    <a:pt x="958" y="99"/>
                  </a:cubicBezTo>
                  <a:cubicBezTo>
                    <a:pt x="935" y="99"/>
                    <a:pt x="912" y="107"/>
                    <a:pt x="896" y="115"/>
                  </a:cubicBezTo>
                  <a:cubicBezTo>
                    <a:pt x="893" y="65"/>
                    <a:pt x="893" y="65"/>
                    <a:pt x="893" y="65"/>
                  </a:cubicBezTo>
                  <a:cubicBezTo>
                    <a:pt x="911" y="58"/>
                    <a:pt x="941" y="53"/>
                    <a:pt x="975" y="53"/>
                  </a:cubicBezTo>
                  <a:cubicBezTo>
                    <a:pt x="1044" y="53"/>
                    <a:pt x="1070" y="75"/>
                    <a:pt x="1070" y="138"/>
                  </a:cubicBezTo>
                  <a:cubicBezTo>
                    <a:pt x="1070" y="171"/>
                    <a:pt x="1068" y="200"/>
                    <a:pt x="1068" y="220"/>
                  </a:cubicBezTo>
                  <a:cubicBezTo>
                    <a:pt x="1068" y="238"/>
                    <a:pt x="1068" y="265"/>
                    <a:pt x="1071" y="283"/>
                  </a:cubicBezTo>
                  <a:close/>
                  <a:moveTo>
                    <a:pt x="998" y="242"/>
                  </a:moveTo>
                  <a:cubicBezTo>
                    <a:pt x="997" y="226"/>
                    <a:pt x="998" y="205"/>
                    <a:pt x="998" y="186"/>
                  </a:cubicBezTo>
                  <a:cubicBezTo>
                    <a:pt x="995" y="186"/>
                    <a:pt x="991" y="186"/>
                    <a:pt x="988" y="186"/>
                  </a:cubicBezTo>
                  <a:cubicBezTo>
                    <a:pt x="956" y="186"/>
                    <a:pt x="943" y="197"/>
                    <a:pt x="943" y="216"/>
                  </a:cubicBezTo>
                  <a:cubicBezTo>
                    <a:pt x="943" y="236"/>
                    <a:pt x="953" y="244"/>
                    <a:pt x="977" y="244"/>
                  </a:cubicBezTo>
                  <a:cubicBezTo>
                    <a:pt x="984" y="244"/>
                    <a:pt x="993" y="243"/>
                    <a:pt x="998" y="24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6"/>
            <p:cNvSpPr>
              <a:spLocks noChangeAspect="1" noEditPoints="1"/>
            </p:cNvSpPr>
            <p:nvPr userDrawn="1"/>
          </p:nvSpPr>
          <p:spPr bwMode="auto">
            <a:xfrm>
              <a:off x="6346127" y="6468230"/>
              <a:ext cx="24452" cy="26333"/>
            </a:xfrm>
            <a:custGeom>
              <a:avLst/>
              <a:gdLst>
                <a:gd name="T0" fmla="*/ 5 w 37"/>
                <a:gd name="T1" fmla="*/ 33 h 39"/>
                <a:gd name="T2" fmla="*/ 1 w 37"/>
                <a:gd name="T3" fmla="*/ 27 h 39"/>
                <a:gd name="T4" fmla="*/ 0 w 37"/>
                <a:gd name="T5" fmla="*/ 20 h 39"/>
                <a:gd name="T6" fmla="*/ 1 w 37"/>
                <a:gd name="T7" fmla="*/ 12 h 39"/>
                <a:gd name="T8" fmla="*/ 5 w 37"/>
                <a:gd name="T9" fmla="*/ 6 h 39"/>
                <a:gd name="T10" fmla="*/ 11 w 37"/>
                <a:gd name="T11" fmla="*/ 2 h 39"/>
                <a:gd name="T12" fmla="*/ 18 w 37"/>
                <a:gd name="T13" fmla="*/ 0 h 39"/>
                <a:gd name="T14" fmla="*/ 26 w 37"/>
                <a:gd name="T15" fmla="*/ 2 h 39"/>
                <a:gd name="T16" fmla="*/ 32 w 37"/>
                <a:gd name="T17" fmla="*/ 6 h 39"/>
                <a:gd name="T18" fmla="*/ 36 w 37"/>
                <a:gd name="T19" fmla="*/ 12 h 39"/>
                <a:gd name="T20" fmla="*/ 37 w 37"/>
                <a:gd name="T21" fmla="*/ 20 h 39"/>
                <a:gd name="T22" fmla="*/ 36 w 37"/>
                <a:gd name="T23" fmla="*/ 27 h 39"/>
                <a:gd name="T24" fmla="*/ 32 w 37"/>
                <a:gd name="T25" fmla="*/ 33 h 39"/>
                <a:gd name="T26" fmla="*/ 26 w 37"/>
                <a:gd name="T27" fmla="*/ 38 h 39"/>
                <a:gd name="T28" fmla="*/ 18 w 37"/>
                <a:gd name="T29" fmla="*/ 39 h 39"/>
                <a:gd name="T30" fmla="*/ 11 w 37"/>
                <a:gd name="T31" fmla="*/ 38 h 39"/>
                <a:gd name="T32" fmla="*/ 5 w 37"/>
                <a:gd name="T33" fmla="*/ 33 h 39"/>
                <a:gd name="T34" fmla="*/ 12 w 37"/>
                <a:gd name="T35" fmla="*/ 35 h 39"/>
                <a:gd name="T36" fmla="*/ 18 w 37"/>
                <a:gd name="T37" fmla="*/ 36 h 39"/>
                <a:gd name="T38" fmla="*/ 25 w 37"/>
                <a:gd name="T39" fmla="*/ 35 h 39"/>
                <a:gd name="T40" fmla="*/ 30 w 37"/>
                <a:gd name="T41" fmla="*/ 31 h 39"/>
                <a:gd name="T42" fmla="*/ 33 w 37"/>
                <a:gd name="T43" fmla="*/ 26 h 39"/>
                <a:gd name="T44" fmla="*/ 34 w 37"/>
                <a:gd name="T45" fmla="*/ 20 h 39"/>
                <a:gd name="T46" fmla="*/ 33 w 37"/>
                <a:gd name="T47" fmla="*/ 13 h 39"/>
                <a:gd name="T48" fmla="*/ 30 w 37"/>
                <a:gd name="T49" fmla="*/ 8 h 39"/>
                <a:gd name="T50" fmla="*/ 25 w 37"/>
                <a:gd name="T51" fmla="*/ 5 h 39"/>
                <a:gd name="T52" fmla="*/ 18 w 37"/>
                <a:gd name="T53" fmla="*/ 3 h 39"/>
                <a:gd name="T54" fmla="*/ 12 w 37"/>
                <a:gd name="T55" fmla="*/ 5 h 39"/>
                <a:gd name="T56" fmla="*/ 7 w 37"/>
                <a:gd name="T57" fmla="*/ 8 h 39"/>
                <a:gd name="T58" fmla="*/ 4 w 37"/>
                <a:gd name="T59" fmla="*/ 13 h 39"/>
                <a:gd name="T60" fmla="*/ 3 w 37"/>
                <a:gd name="T61" fmla="*/ 20 h 39"/>
                <a:gd name="T62" fmla="*/ 5 w 37"/>
                <a:gd name="T63" fmla="*/ 29 h 39"/>
                <a:gd name="T64" fmla="*/ 12 w 37"/>
                <a:gd name="T65" fmla="*/ 35 h 39"/>
                <a:gd name="T66" fmla="*/ 11 w 37"/>
                <a:gd name="T67" fmla="*/ 8 h 39"/>
                <a:gd name="T68" fmla="*/ 15 w 37"/>
                <a:gd name="T69" fmla="*/ 7 h 39"/>
                <a:gd name="T70" fmla="*/ 18 w 37"/>
                <a:gd name="T71" fmla="*/ 7 h 39"/>
                <a:gd name="T72" fmla="*/ 25 w 37"/>
                <a:gd name="T73" fmla="*/ 9 h 39"/>
                <a:gd name="T74" fmla="*/ 27 w 37"/>
                <a:gd name="T75" fmla="*/ 14 h 39"/>
                <a:gd name="T76" fmla="*/ 27 w 37"/>
                <a:gd name="T77" fmla="*/ 17 h 39"/>
                <a:gd name="T78" fmla="*/ 25 w 37"/>
                <a:gd name="T79" fmla="*/ 19 h 39"/>
                <a:gd name="T80" fmla="*/ 24 w 37"/>
                <a:gd name="T81" fmla="*/ 21 h 39"/>
                <a:gd name="T82" fmla="*/ 22 w 37"/>
                <a:gd name="T83" fmla="*/ 21 h 39"/>
                <a:gd name="T84" fmla="*/ 22 w 37"/>
                <a:gd name="T85" fmla="*/ 21 h 39"/>
                <a:gd name="T86" fmla="*/ 28 w 37"/>
                <a:gd name="T87" fmla="*/ 31 h 39"/>
                <a:gd name="T88" fmla="*/ 27 w 37"/>
                <a:gd name="T89" fmla="*/ 31 h 39"/>
                <a:gd name="T90" fmla="*/ 26 w 37"/>
                <a:gd name="T91" fmla="*/ 31 h 39"/>
                <a:gd name="T92" fmla="*/ 24 w 37"/>
                <a:gd name="T93" fmla="*/ 31 h 39"/>
                <a:gd name="T94" fmla="*/ 23 w 37"/>
                <a:gd name="T95" fmla="*/ 30 h 39"/>
                <a:gd name="T96" fmla="*/ 18 w 37"/>
                <a:gd name="T97" fmla="*/ 22 h 39"/>
                <a:gd name="T98" fmla="*/ 15 w 37"/>
                <a:gd name="T99" fmla="*/ 22 h 39"/>
                <a:gd name="T100" fmla="*/ 15 w 37"/>
                <a:gd name="T101" fmla="*/ 31 h 39"/>
                <a:gd name="T102" fmla="*/ 11 w 37"/>
                <a:gd name="T103" fmla="*/ 31 h 39"/>
                <a:gd name="T104" fmla="*/ 11 w 37"/>
                <a:gd name="T105" fmla="*/ 8 h 39"/>
                <a:gd name="T106" fmla="*/ 19 w 37"/>
                <a:gd name="T107" fmla="*/ 19 h 39"/>
                <a:gd name="T108" fmla="*/ 23 w 37"/>
                <a:gd name="T109" fmla="*/ 14 h 39"/>
                <a:gd name="T110" fmla="*/ 22 w 37"/>
                <a:gd name="T111" fmla="*/ 12 h 39"/>
                <a:gd name="T112" fmla="*/ 18 w 37"/>
                <a:gd name="T113" fmla="*/ 11 h 39"/>
                <a:gd name="T114" fmla="*/ 16 w 37"/>
                <a:gd name="T115" fmla="*/ 11 h 39"/>
                <a:gd name="T116" fmla="*/ 15 w 37"/>
                <a:gd name="T117" fmla="*/ 11 h 39"/>
                <a:gd name="T118" fmla="*/ 15 w 37"/>
                <a:gd name="T119" fmla="*/ 11 h 39"/>
                <a:gd name="T120" fmla="*/ 15 w 37"/>
                <a:gd name="T121" fmla="*/ 19 h 39"/>
                <a:gd name="T122" fmla="*/ 19 w 37"/>
                <a:gd name="T123" fmla="*/ 1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 h="39">
                  <a:moveTo>
                    <a:pt x="5" y="33"/>
                  </a:moveTo>
                  <a:cubicBezTo>
                    <a:pt x="3" y="32"/>
                    <a:pt x="2" y="30"/>
                    <a:pt x="1" y="27"/>
                  </a:cubicBezTo>
                  <a:cubicBezTo>
                    <a:pt x="0" y="25"/>
                    <a:pt x="0" y="22"/>
                    <a:pt x="0" y="20"/>
                  </a:cubicBezTo>
                  <a:cubicBezTo>
                    <a:pt x="0" y="17"/>
                    <a:pt x="0" y="14"/>
                    <a:pt x="1" y="12"/>
                  </a:cubicBezTo>
                  <a:cubicBezTo>
                    <a:pt x="2" y="10"/>
                    <a:pt x="3" y="8"/>
                    <a:pt x="5" y="6"/>
                  </a:cubicBezTo>
                  <a:cubicBezTo>
                    <a:pt x="6" y="4"/>
                    <a:pt x="8" y="3"/>
                    <a:pt x="11" y="2"/>
                  </a:cubicBezTo>
                  <a:cubicBezTo>
                    <a:pt x="13" y="1"/>
                    <a:pt x="15" y="0"/>
                    <a:pt x="18" y="0"/>
                  </a:cubicBezTo>
                  <a:cubicBezTo>
                    <a:pt x="21" y="0"/>
                    <a:pt x="24" y="1"/>
                    <a:pt x="26" y="2"/>
                  </a:cubicBezTo>
                  <a:cubicBezTo>
                    <a:pt x="29" y="3"/>
                    <a:pt x="30" y="4"/>
                    <a:pt x="32" y="6"/>
                  </a:cubicBezTo>
                  <a:cubicBezTo>
                    <a:pt x="34" y="8"/>
                    <a:pt x="35" y="10"/>
                    <a:pt x="36" y="12"/>
                  </a:cubicBezTo>
                  <a:cubicBezTo>
                    <a:pt x="37" y="14"/>
                    <a:pt x="37" y="17"/>
                    <a:pt x="37" y="20"/>
                  </a:cubicBezTo>
                  <a:cubicBezTo>
                    <a:pt x="37" y="22"/>
                    <a:pt x="37" y="25"/>
                    <a:pt x="36" y="27"/>
                  </a:cubicBezTo>
                  <a:cubicBezTo>
                    <a:pt x="35" y="30"/>
                    <a:pt x="34" y="32"/>
                    <a:pt x="32" y="33"/>
                  </a:cubicBezTo>
                  <a:cubicBezTo>
                    <a:pt x="30" y="35"/>
                    <a:pt x="28" y="37"/>
                    <a:pt x="26" y="38"/>
                  </a:cubicBezTo>
                  <a:cubicBezTo>
                    <a:pt x="24" y="39"/>
                    <a:pt x="21" y="39"/>
                    <a:pt x="18" y="39"/>
                  </a:cubicBezTo>
                  <a:cubicBezTo>
                    <a:pt x="15" y="39"/>
                    <a:pt x="13" y="39"/>
                    <a:pt x="11" y="38"/>
                  </a:cubicBezTo>
                  <a:cubicBezTo>
                    <a:pt x="8" y="37"/>
                    <a:pt x="6" y="35"/>
                    <a:pt x="5" y="33"/>
                  </a:cubicBezTo>
                  <a:close/>
                  <a:moveTo>
                    <a:pt x="12" y="35"/>
                  </a:moveTo>
                  <a:cubicBezTo>
                    <a:pt x="14" y="36"/>
                    <a:pt x="16" y="36"/>
                    <a:pt x="18" y="36"/>
                  </a:cubicBezTo>
                  <a:cubicBezTo>
                    <a:pt x="21" y="36"/>
                    <a:pt x="23" y="36"/>
                    <a:pt x="25" y="35"/>
                  </a:cubicBezTo>
                  <a:cubicBezTo>
                    <a:pt x="27" y="34"/>
                    <a:pt x="28" y="33"/>
                    <a:pt x="30" y="31"/>
                  </a:cubicBezTo>
                  <a:cubicBezTo>
                    <a:pt x="31" y="30"/>
                    <a:pt x="32" y="28"/>
                    <a:pt x="33" y="26"/>
                  </a:cubicBezTo>
                  <a:cubicBezTo>
                    <a:pt x="33" y="24"/>
                    <a:pt x="34" y="22"/>
                    <a:pt x="34" y="20"/>
                  </a:cubicBezTo>
                  <a:cubicBezTo>
                    <a:pt x="34" y="17"/>
                    <a:pt x="33" y="15"/>
                    <a:pt x="33" y="13"/>
                  </a:cubicBezTo>
                  <a:cubicBezTo>
                    <a:pt x="32" y="11"/>
                    <a:pt x="31" y="10"/>
                    <a:pt x="30" y="8"/>
                  </a:cubicBezTo>
                  <a:cubicBezTo>
                    <a:pt x="28" y="7"/>
                    <a:pt x="27" y="5"/>
                    <a:pt x="25" y="5"/>
                  </a:cubicBezTo>
                  <a:cubicBezTo>
                    <a:pt x="23" y="4"/>
                    <a:pt x="21" y="3"/>
                    <a:pt x="18" y="3"/>
                  </a:cubicBezTo>
                  <a:cubicBezTo>
                    <a:pt x="16" y="3"/>
                    <a:pt x="14" y="4"/>
                    <a:pt x="12" y="5"/>
                  </a:cubicBezTo>
                  <a:cubicBezTo>
                    <a:pt x="10" y="5"/>
                    <a:pt x="9" y="7"/>
                    <a:pt x="7" y="8"/>
                  </a:cubicBezTo>
                  <a:cubicBezTo>
                    <a:pt x="6" y="10"/>
                    <a:pt x="5" y="11"/>
                    <a:pt x="4" y="13"/>
                  </a:cubicBezTo>
                  <a:cubicBezTo>
                    <a:pt x="4" y="15"/>
                    <a:pt x="3" y="17"/>
                    <a:pt x="3" y="20"/>
                  </a:cubicBezTo>
                  <a:cubicBezTo>
                    <a:pt x="3" y="23"/>
                    <a:pt x="4" y="26"/>
                    <a:pt x="5" y="29"/>
                  </a:cubicBezTo>
                  <a:cubicBezTo>
                    <a:pt x="7" y="31"/>
                    <a:pt x="9" y="33"/>
                    <a:pt x="12" y="35"/>
                  </a:cubicBezTo>
                  <a:close/>
                  <a:moveTo>
                    <a:pt x="11" y="8"/>
                  </a:moveTo>
                  <a:cubicBezTo>
                    <a:pt x="13" y="8"/>
                    <a:pt x="14" y="7"/>
                    <a:pt x="15" y="7"/>
                  </a:cubicBezTo>
                  <a:cubicBezTo>
                    <a:pt x="16" y="7"/>
                    <a:pt x="17" y="7"/>
                    <a:pt x="18" y="7"/>
                  </a:cubicBezTo>
                  <a:cubicBezTo>
                    <a:pt x="21" y="7"/>
                    <a:pt x="23" y="8"/>
                    <a:pt x="25" y="9"/>
                  </a:cubicBezTo>
                  <a:cubicBezTo>
                    <a:pt x="26" y="11"/>
                    <a:pt x="27" y="12"/>
                    <a:pt x="27" y="14"/>
                  </a:cubicBezTo>
                  <a:cubicBezTo>
                    <a:pt x="27" y="15"/>
                    <a:pt x="27" y="16"/>
                    <a:pt x="27" y="17"/>
                  </a:cubicBezTo>
                  <a:cubicBezTo>
                    <a:pt x="26" y="18"/>
                    <a:pt x="26" y="18"/>
                    <a:pt x="25" y="19"/>
                  </a:cubicBezTo>
                  <a:cubicBezTo>
                    <a:pt x="25" y="20"/>
                    <a:pt x="24" y="20"/>
                    <a:pt x="24" y="21"/>
                  </a:cubicBezTo>
                  <a:cubicBezTo>
                    <a:pt x="23" y="21"/>
                    <a:pt x="22" y="21"/>
                    <a:pt x="22" y="21"/>
                  </a:cubicBezTo>
                  <a:cubicBezTo>
                    <a:pt x="22" y="21"/>
                    <a:pt x="22" y="21"/>
                    <a:pt x="22" y="21"/>
                  </a:cubicBezTo>
                  <a:cubicBezTo>
                    <a:pt x="28" y="31"/>
                    <a:pt x="28" y="31"/>
                    <a:pt x="28" y="31"/>
                  </a:cubicBezTo>
                  <a:cubicBezTo>
                    <a:pt x="27" y="31"/>
                    <a:pt x="27" y="31"/>
                    <a:pt x="27" y="31"/>
                  </a:cubicBezTo>
                  <a:cubicBezTo>
                    <a:pt x="26" y="31"/>
                    <a:pt x="26" y="31"/>
                    <a:pt x="26" y="31"/>
                  </a:cubicBezTo>
                  <a:cubicBezTo>
                    <a:pt x="25" y="31"/>
                    <a:pt x="24" y="31"/>
                    <a:pt x="24" y="31"/>
                  </a:cubicBezTo>
                  <a:cubicBezTo>
                    <a:pt x="23" y="31"/>
                    <a:pt x="23" y="30"/>
                    <a:pt x="23" y="30"/>
                  </a:cubicBezTo>
                  <a:cubicBezTo>
                    <a:pt x="18" y="22"/>
                    <a:pt x="18" y="22"/>
                    <a:pt x="18" y="22"/>
                  </a:cubicBezTo>
                  <a:cubicBezTo>
                    <a:pt x="15" y="22"/>
                    <a:pt x="15" y="22"/>
                    <a:pt x="15" y="22"/>
                  </a:cubicBezTo>
                  <a:cubicBezTo>
                    <a:pt x="15" y="31"/>
                    <a:pt x="15" y="31"/>
                    <a:pt x="15" y="31"/>
                  </a:cubicBezTo>
                  <a:cubicBezTo>
                    <a:pt x="11" y="31"/>
                    <a:pt x="11" y="31"/>
                    <a:pt x="11" y="31"/>
                  </a:cubicBezTo>
                  <a:lnTo>
                    <a:pt x="11" y="8"/>
                  </a:lnTo>
                  <a:close/>
                  <a:moveTo>
                    <a:pt x="19" y="19"/>
                  </a:moveTo>
                  <a:cubicBezTo>
                    <a:pt x="22" y="19"/>
                    <a:pt x="23" y="17"/>
                    <a:pt x="23" y="14"/>
                  </a:cubicBezTo>
                  <a:cubicBezTo>
                    <a:pt x="23" y="13"/>
                    <a:pt x="23" y="12"/>
                    <a:pt x="22" y="12"/>
                  </a:cubicBezTo>
                  <a:cubicBezTo>
                    <a:pt x="21" y="11"/>
                    <a:pt x="20" y="11"/>
                    <a:pt x="18" y="11"/>
                  </a:cubicBezTo>
                  <a:cubicBezTo>
                    <a:pt x="17" y="11"/>
                    <a:pt x="17" y="11"/>
                    <a:pt x="16" y="11"/>
                  </a:cubicBezTo>
                  <a:cubicBezTo>
                    <a:pt x="16" y="11"/>
                    <a:pt x="15" y="11"/>
                    <a:pt x="15" y="11"/>
                  </a:cubicBezTo>
                  <a:cubicBezTo>
                    <a:pt x="15" y="11"/>
                    <a:pt x="15" y="11"/>
                    <a:pt x="15" y="11"/>
                  </a:cubicBezTo>
                  <a:cubicBezTo>
                    <a:pt x="15" y="19"/>
                    <a:pt x="15" y="19"/>
                    <a:pt x="15" y="19"/>
                  </a:cubicBezTo>
                  <a:lnTo>
                    <a:pt x="19" y="1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05458322"/>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4" r:id="rId3"/>
    <p:sldLayoutId id="2147483658" r:id="rId4"/>
    <p:sldLayoutId id="2147483661" r:id="rId5"/>
    <p:sldLayoutId id="2147483662" r:id="rId6"/>
    <p:sldLayoutId id="2147483678" r:id="rId7"/>
    <p:sldLayoutId id="2147483676" r:id="rId8"/>
    <p:sldLayoutId id="2147483679" r:id="rId9"/>
    <p:sldLayoutId id="2147483677" r:id="rId10"/>
    <p:sldLayoutId id="2147483665" r:id="rId11"/>
    <p:sldLayoutId id="2147483666" r:id="rId12"/>
    <p:sldLayoutId id="2147483667" r:id="rId13"/>
    <p:sldLayoutId id="2147483668" r:id="rId14"/>
    <p:sldLayoutId id="2147483669" r:id="rId15"/>
    <p:sldLayoutId id="2147483670" r:id="rId16"/>
    <p:sldLayoutId id="2147483671" r:id="rId17"/>
    <p:sldLayoutId id="2147483682" r:id="rId18"/>
    <p:sldLayoutId id="2147483680" r:id="rId19"/>
    <p:sldLayoutId id="2147483681" r:id="rId20"/>
    <p:sldLayoutId id="2147483672" r:id="rId21"/>
    <p:sldLayoutId id="2147483659" r:id="rId22"/>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ftr="0" dt="0"/>
  <p:txStyles>
    <p:titleStyle>
      <a:lvl1pPr algn="l" defTabSz="685983" rtl="0" eaLnBrk="1" latinLnBrk="0" hangingPunct="1">
        <a:lnSpc>
          <a:spcPct val="90000"/>
        </a:lnSpc>
        <a:spcBef>
          <a:spcPct val="0"/>
        </a:spcBef>
        <a:buNone/>
        <a:defRPr sz="2400" b="0" i="0" kern="1200">
          <a:solidFill>
            <a:schemeClr val="accent2"/>
          </a:solidFill>
          <a:latin typeface="Open Sans Light" panose="020B0306030504020204" pitchFamily="34" charset="0"/>
          <a:ea typeface="Open Sans Light" panose="020B0306030504020204" pitchFamily="34" charset="0"/>
          <a:cs typeface="Open Sans Light" panose="020B0306030504020204" pitchFamily="34" charset="0"/>
        </a:defRPr>
      </a:lvl1pPr>
    </p:titleStyle>
    <p:bodyStyle>
      <a:lvl1pPr marL="0" indent="0" algn="l" defTabSz="685983" rtl="0" eaLnBrk="1" latinLnBrk="0" hangingPunct="1">
        <a:spcBef>
          <a:spcPts val="600"/>
        </a:spcBef>
        <a:spcAft>
          <a:spcPts val="0"/>
        </a:spcAft>
        <a:buClrTx/>
        <a:buFontTx/>
        <a:buNone/>
        <a:tabLst>
          <a:tab pos="901544" algn="l"/>
        </a:tabLst>
        <a:defRPr sz="1400" b="0" i="0" kern="12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defRPr>
      </a:lvl1pPr>
      <a:lvl2pPr marL="150059" indent="-150059" algn="l" defTabSz="685983" rtl="0" eaLnBrk="1" latinLnBrk="0" hangingPunct="1">
        <a:spcBef>
          <a:spcPts val="1200"/>
        </a:spcBef>
        <a:spcAft>
          <a:spcPts val="0"/>
        </a:spcAft>
        <a:buClrTx/>
        <a:buFont typeface="Arial" pitchFamily="34" charset="0"/>
        <a:buChar char="•"/>
        <a:tabLst>
          <a:tab pos="901544" algn="l"/>
        </a:tabLst>
        <a:defRPr sz="1400" b="0" i="0" kern="12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defRPr>
      </a:lvl2pPr>
      <a:lvl3pPr marL="298927" indent="-150059" algn="l" defTabSz="685983" rtl="0" eaLnBrk="1" latinLnBrk="0" hangingPunct="1">
        <a:spcBef>
          <a:spcPts val="300"/>
        </a:spcBef>
        <a:spcAft>
          <a:spcPts val="0"/>
        </a:spcAft>
        <a:buClrTx/>
        <a:buFont typeface="Lucida Grande"/>
        <a:buChar char="-"/>
        <a:tabLst>
          <a:tab pos="901544" algn="l"/>
        </a:tabLst>
        <a:defRPr sz="1400" b="0" i="0" kern="12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defRPr>
      </a:lvl3pPr>
      <a:lvl4pPr marL="466849" indent="-150059" algn="l" defTabSz="685983" rtl="0" eaLnBrk="1" latinLnBrk="0" hangingPunct="1">
        <a:spcBef>
          <a:spcPts val="300"/>
        </a:spcBef>
        <a:spcAft>
          <a:spcPts val="0"/>
        </a:spcAft>
        <a:buClrTx/>
        <a:buFont typeface="Arial" pitchFamily="34" charset="0"/>
        <a:buChar char="•"/>
        <a:tabLst>
          <a:tab pos="901544" algn="l"/>
        </a:tabLst>
        <a:defRPr sz="1400" b="0" i="0" kern="12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defRPr>
      </a:lvl4pPr>
      <a:lvl5pPr marL="604999" indent="-136959" algn="l" defTabSz="685983" rtl="0" eaLnBrk="1" latinLnBrk="0" hangingPunct="1">
        <a:spcBef>
          <a:spcPts val="300"/>
        </a:spcBef>
        <a:spcAft>
          <a:spcPts val="0"/>
        </a:spcAft>
        <a:buClrTx/>
        <a:buFont typeface="Lucida Grande"/>
        <a:buChar char="-"/>
        <a:tabLst>
          <a:tab pos="901544" algn="l"/>
        </a:tabLst>
        <a:defRPr sz="1400" b="0" i="0" kern="12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defRPr>
      </a:lvl5pPr>
      <a:lvl6pPr marL="1886453"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444"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436"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427"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5844" y="388063"/>
            <a:ext cx="8473504" cy="384048"/>
          </a:xfrm>
          <a:prstGeom prst="rect">
            <a:avLst/>
          </a:prstGeom>
        </p:spPr>
        <p:txBody>
          <a:bodyPr vert="horz" lIns="0" tIns="0" rIns="0" bIns="0" rtlCol="0" anchor="t">
            <a:noAutofit/>
          </a:bodyPr>
          <a:lstStyle/>
          <a:p>
            <a:r>
              <a:rPr lang="en-US"/>
              <a:t>Click to edit master title</a:t>
            </a:r>
          </a:p>
        </p:txBody>
      </p:sp>
      <p:sp>
        <p:nvSpPr>
          <p:cNvPr id="3" name="Text Placeholder 2"/>
          <p:cNvSpPr>
            <a:spLocks noGrp="1"/>
          </p:cNvSpPr>
          <p:nvPr>
            <p:ph type="body" idx="1"/>
          </p:nvPr>
        </p:nvSpPr>
        <p:spPr>
          <a:xfrm>
            <a:off x="342990" y="1408181"/>
            <a:ext cx="8473504" cy="4832281"/>
          </a:xfrm>
          <a:prstGeom prst="rect">
            <a:avLst/>
          </a:prstGeom>
        </p:spPr>
        <p:txBody>
          <a:bodyPr vert="horz" lIns="0" tIns="0" rIns="0" bIns="0" rtlCol="0">
            <a:noAutofit/>
          </a:bodyPr>
          <a:lstStyle/>
          <a:p>
            <a:pPr lvl="0"/>
            <a:r>
              <a:rPr lang="en-US"/>
              <a:t>Click to edit master text styles</a:t>
            </a:r>
          </a:p>
          <a:p>
            <a:pPr lvl="1"/>
            <a:r>
              <a:rPr lang="en-US"/>
              <a:t>Second-level</a:t>
            </a:r>
          </a:p>
          <a:p>
            <a:pPr lvl="2"/>
            <a:r>
              <a:rPr lang="en-US"/>
              <a:t>Third-level</a:t>
            </a:r>
          </a:p>
          <a:p>
            <a:pPr lvl="3"/>
            <a:r>
              <a:rPr lang="en-US"/>
              <a:t>Fourth-level</a:t>
            </a:r>
          </a:p>
          <a:p>
            <a:pPr lvl="4"/>
            <a:r>
              <a:rPr lang="en-US"/>
              <a:t>Fifth-level</a:t>
            </a:r>
          </a:p>
        </p:txBody>
      </p:sp>
      <p:sp>
        <p:nvSpPr>
          <p:cNvPr id="5" name="Content Placeholder 8"/>
          <p:cNvSpPr txBox="1">
            <a:spLocks/>
          </p:cNvSpPr>
          <p:nvPr userDrawn="1"/>
        </p:nvSpPr>
        <p:spPr>
          <a:xfrm>
            <a:off x="8328306" y="6418626"/>
            <a:ext cx="550870" cy="228600"/>
          </a:xfrm>
          <a:prstGeom prst="rect">
            <a:avLst/>
          </a:prstGeom>
        </p:spPr>
        <p:txBody>
          <a:bodyPr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a:solidFill>
                  <a:srgbClr val="414141"/>
                </a:solidFill>
                <a:latin typeface="Open Sans Light"/>
                <a:cs typeface="Open Sans Light"/>
              </a:rPr>
              <a:t> </a:t>
            </a:r>
            <a:fld id="{38743595-4496-5147-A886-7D133864DF76}" type="slidenum">
              <a:rPr lang="en-US" smtClean="0">
                <a:solidFill>
                  <a:srgbClr val="3F3F3F"/>
                </a:solidFill>
                <a:latin typeface="Open Sans Light"/>
                <a:cs typeface="Open Sans Light"/>
              </a:rPr>
              <a:pPr algn="r"/>
              <a:t>‹#›</a:t>
            </a:fld>
            <a:endParaRPr lang="en-US">
              <a:solidFill>
                <a:srgbClr val="414141"/>
              </a:solidFill>
              <a:latin typeface="Open Sans Light"/>
              <a:cs typeface="Open Sans Light"/>
            </a:endParaRPr>
          </a:p>
        </p:txBody>
      </p:sp>
      <p:sp>
        <p:nvSpPr>
          <p:cNvPr id="6" name="Content Placeholder 8"/>
          <p:cNvSpPr txBox="1">
            <a:spLocks/>
          </p:cNvSpPr>
          <p:nvPr userDrawn="1"/>
        </p:nvSpPr>
        <p:spPr>
          <a:xfrm>
            <a:off x="342989" y="6418626"/>
            <a:ext cx="2895163" cy="228600"/>
          </a:xfrm>
          <a:prstGeom prst="rect">
            <a:avLst/>
          </a:prstGeom>
        </p:spPr>
        <p:txBody>
          <a:bodyPr lIns="0" tIns="0" rIns="0" b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solidFill>
                  <a:srgbClr val="414141"/>
                </a:solidFill>
              </a:rPr>
              <a:t>©2022 Aetna Inc.</a:t>
            </a:r>
          </a:p>
        </p:txBody>
      </p:sp>
    </p:spTree>
    <p:extLst>
      <p:ext uri="{BB962C8B-B14F-4D97-AF65-F5344CB8AC3E}">
        <p14:creationId xmlns:p14="http://schemas.microsoft.com/office/powerpoint/2010/main" val="3826336210"/>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 id="2147483700" r:id="rId17"/>
    <p:sldLayoutId id="2147483701" r:id="rId18"/>
    <p:sldLayoutId id="2147483702" r:id="rId19"/>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ftr="0" dt="0"/>
  <p:txStyles>
    <p:titleStyle>
      <a:lvl1pPr algn="l" defTabSz="685983" rtl="0" eaLnBrk="1" latinLnBrk="0" hangingPunct="1">
        <a:lnSpc>
          <a:spcPct val="90000"/>
        </a:lnSpc>
        <a:spcBef>
          <a:spcPct val="0"/>
        </a:spcBef>
        <a:buNone/>
        <a:defRPr sz="2400" b="0" i="0" kern="1200">
          <a:solidFill>
            <a:schemeClr val="accent2"/>
          </a:solidFill>
          <a:latin typeface="+mj-lt"/>
          <a:ea typeface="+mj-ea"/>
          <a:cs typeface="Open Sans Light"/>
        </a:defRPr>
      </a:lvl1pPr>
    </p:titleStyle>
    <p:bodyStyle>
      <a:lvl1pPr marL="0" indent="0" algn="l" defTabSz="685983" rtl="0" eaLnBrk="1" latinLnBrk="0" hangingPunct="1">
        <a:spcBef>
          <a:spcPts val="600"/>
        </a:spcBef>
        <a:spcAft>
          <a:spcPts val="0"/>
        </a:spcAft>
        <a:buClrTx/>
        <a:buFontTx/>
        <a:buNone/>
        <a:tabLst>
          <a:tab pos="901544" algn="l"/>
        </a:tabLst>
        <a:defRPr sz="1400" b="0" i="0" kern="1200">
          <a:solidFill>
            <a:schemeClr val="tx2"/>
          </a:solidFill>
          <a:latin typeface="+mn-lt"/>
          <a:ea typeface="+mn-ea"/>
          <a:cs typeface="Open Sans Light"/>
        </a:defRPr>
      </a:lvl1pPr>
      <a:lvl2pPr marL="150059" indent="-150059" algn="l" defTabSz="685983" rtl="0" eaLnBrk="1" latinLnBrk="0" hangingPunct="1">
        <a:spcBef>
          <a:spcPts val="600"/>
        </a:spcBef>
        <a:spcAft>
          <a:spcPts val="0"/>
        </a:spcAft>
        <a:buClrTx/>
        <a:buFont typeface="Arial" pitchFamily="34" charset="0"/>
        <a:buChar char="•"/>
        <a:tabLst>
          <a:tab pos="901544" algn="l"/>
        </a:tabLst>
        <a:defRPr sz="1400" b="0" i="0" kern="1200">
          <a:solidFill>
            <a:schemeClr val="tx2"/>
          </a:solidFill>
          <a:latin typeface="+mn-lt"/>
          <a:ea typeface="+mn-ea"/>
          <a:cs typeface="Open Sans Light"/>
        </a:defRPr>
      </a:lvl2pPr>
      <a:lvl3pPr marL="298927" indent="-150059" algn="l" defTabSz="685983" rtl="0" eaLnBrk="1" latinLnBrk="0" hangingPunct="1">
        <a:spcBef>
          <a:spcPts val="600"/>
        </a:spcBef>
        <a:spcAft>
          <a:spcPts val="0"/>
        </a:spcAft>
        <a:buClrTx/>
        <a:buFont typeface="Lucida Grande"/>
        <a:buChar char="-"/>
        <a:tabLst>
          <a:tab pos="901544" algn="l"/>
        </a:tabLst>
        <a:defRPr sz="1400" b="0" i="0" kern="1200">
          <a:solidFill>
            <a:schemeClr val="tx2"/>
          </a:solidFill>
          <a:latin typeface="+mn-lt"/>
          <a:ea typeface="+mn-ea"/>
          <a:cs typeface="Open Sans Light"/>
        </a:defRPr>
      </a:lvl3pPr>
      <a:lvl4pPr marL="466849" indent="-150059" algn="l" defTabSz="685983" rtl="0" eaLnBrk="1" latinLnBrk="0" hangingPunct="1">
        <a:spcBef>
          <a:spcPts val="600"/>
        </a:spcBef>
        <a:spcAft>
          <a:spcPts val="0"/>
        </a:spcAft>
        <a:buClrTx/>
        <a:buFont typeface="Arial" pitchFamily="34" charset="0"/>
        <a:buChar char="•"/>
        <a:tabLst>
          <a:tab pos="901544" algn="l"/>
        </a:tabLst>
        <a:defRPr sz="1400" b="0" i="0" kern="1200">
          <a:solidFill>
            <a:schemeClr val="tx2"/>
          </a:solidFill>
          <a:latin typeface="+mn-lt"/>
          <a:ea typeface="+mn-ea"/>
          <a:cs typeface="Open Sans Light"/>
        </a:defRPr>
      </a:lvl4pPr>
      <a:lvl5pPr marL="604999" indent="-136959" algn="l" defTabSz="685983" rtl="0" eaLnBrk="1" latinLnBrk="0" hangingPunct="1">
        <a:spcBef>
          <a:spcPts val="600"/>
        </a:spcBef>
        <a:spcAft>
          <a:spcPts val="0"/>
        </a:spcAft>
        <a:buClrTx/>
        <a:buFont typeface="Lucida Grande"/>
        <a:buChar char="-"/>
        <a:tabLst>
          <a:tab pos="901544" algn="l"/>
        </a:tabLst>
        <a:defRPr sz="1400" b="0" i="0" kern="1200">
          <a:solidFill>
            <a:schemeClr val="tx2"/>
          </a:solidFill>
          <a:latin typeface="+mn-lt"/>
          <a:ea typeface="+mn-ea"/>
          <a:cs typeface="Open Sans Light"/>
        </a:defRPr>
      </a:lvl5pPr>
      <a:lvl6pPr marL="1886453"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444"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436"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427"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C849A777-4F98-4A22-BA34-F60419E16BD9}"/>
              </a:ext>
            </a:extLst>
          </p:cNvPr>
          <p:cNvSpPr txBox="1"/>
          <p:nvPr userDrawn="1"/>
        </p:nvSpPr>
        <p:spPr>
          <a:xfrm>
            <a:off x="646048" y="6425581"/>
            <a:ext cx="6035040" cy="123111"/>
          </a:xfrm>
          <a:prstGeom prst="rect">
            <a:avLst/>
          </a:prstGeom>
          <a:noFill/>
        </p:spPr>
        <p:txBody>
          <a:bodyPr wrap="square" lIns="0" tIns="0" rIns="0" bIns="0" rtlCol="0" anchor="b">
            <a:spAutoFit/>
          </a:bodyPr>
          <a:lstStyle/>
          <a:p>
            <a:r>
              <a:rPr lang="en-US" sz="800" dirty="0">
                <a:solidFill>
                  <a:schemeClr val="tx2"/>
                </a:solidFill>
              </a:rPr>
              <a:t>©2022 Aetna Inc.</a:t>
            </a:r>
          </a:p>
        </p:txBody>
      </p:sp>
      <p:sp>
        <p:nvSpPr>
          <p:cNvPr id="2" name="Title Placeholder 1"/>
          <p:cNvSpPr>
            <a:spLocks noGrp="1"/>
          </p:cNvSpPr>
          <p:nvPr>
            <p:ph type="title"/>
          </p:nvPr>
        </p:nvSpPr>
        <p:spPr>
          <a:xfrm>
            <a:off x="418447" y="530351"/>
            <a:ext cx="7250794" cy="713232"/>
          </a:xfrm>
          <a:prstGeom prst="rect">
            <a:avLst/>
          </a:prstGeom>
        </p:spPr>
        <p:txBody>
          <a:bodyPr vert="horz" lIns="0" tIns="0" rIns="0" bIns="0" rtlCol="0" anchor="t" anchorCtr="0">
            <a:noAutofit/>
          </a:bodyPr>
          <a:lstStyle/>
          <a:p>
            <a:r>
              <a:rPr lang="en-US"/>
              <a:t>Click to edit master title</a:t>
            </a:r>
          </a:p>
        </p:txBody>
      </p:sp>
      <p:sp>
        <p:nvSpPr>
          <p:cNvPr id="3" name="Text Placeholder 2"/>
          <p:cNvSpPr>
            <a:spLocks noGrp="1"/>
          </p:cNvSpPr>
          <p:nvPr>
            <p:ph type="body" idx="1"/>
          </p:nvPr>
        </p:nvSpPr>
        <p:spPr bwMode="gray">
          <a:xfrm>
            <a:off x="418447" y="1785938"/>
            <a:ext cx="7231731" cy="3977640"/>
          </a:xfrm>
          <a:prstGeom prst="rect">
            <a:avLst/>
          </a:prstGeom>
        </p:spPr>
        <p:txBody>
          <a:bodyPr vert="horz" lIns="0" tIns="0" rIns="0" bIns="0" rtlCol="0">
            <a:noAutofit/>
          </a:bodyPr>
          <a:lstStyle/>
          <a:p>
            <a:pPr lvl="0"/>
            <a:r>
              <a:rPr lang="en-US"/>
              <a:t>Click to edit Master text styles</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
        <p:nvSpPr>
          <p:cNvPr id="20" name="Content Placeholder 8"/>
          <p:cNvSpPr txBox="1">
            <a:spLocks/>
          </p:cNvSpPr>
          <p:nvPr/>
        </p:nvSpPr>
        <p:spPr>
          <a:xfrm>
            <a:off x="418447" y="6367487"/>
            <a:ext cx="264344" cy="228600"/>
          </a:xfrm>
          <a:prstGeom prst="rect">
            <a:avLst/>
          </a:prstGeom>
        </p:spPr>
        <p:txBody>
          <a:bodyPr lIns="0" r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fld id="{38743595-4496-5147-A886-7D133864DF76}" type="slidenum">
              <a:rPr lang="en-US" sz="1000" b="1" smtClean="0">
                <a:solidFill>
                  <a:schemeClr val="tx2"/>
                </a:solidFill>
                <a:latin typeface="+mn-lt"/>
                <a:ea typeface="Open Sans" panose="020B0606030504020204" pitchFamily="34" charset="0"/>
                <a:cs typeface="Arial" panose="020B0604020202020204" pitchFamily="34" charset="0"/>
              </a:rPr>
              <a:pPr algn="l"/>
              <a:t>‹#›</a:t>
            </a:fld>
            <a:endParaRPr lang="en-US" sz="1000" b="1">
              <a:solidFill>
                <a:schemeClr val="tx2"/>
              </a:solidFill>
              <a:latin typeface="+mn-lt"/>
              <a:ea typeface="Open Sans" panose="020B0606030504020204" pitchFamily="34" charset="0"/>
              <a:cs typeface="Arial" panose="020B0604020202020204" pitchFamily="34" charset="0"/>
            </a:endParaRPr>
          </a:p>
        </p:txBody>
      </p:sp>
      <p:pic>
        <p:nvPicPr>
          <p:cNvPr id="6" name="Picture 5" descr="A picture containing text, clipart&#10;&#10;Description automatically generated">
            <a:extLst>
              <a:ext uri="{FF2B5EF4-FFF2-40B4-BE49-F238E27FC236}">
                <a16:creationId xmlns:a16="http://schemas.microsoft.com/office/drawing/2014/main" id="{B1CA0084-BC12-48BF-B7C0-9EAF478A9B59}"/>
              </a:ext>
            </a:extLst>
          </p:cNvPr>
          <p:cNvPicPr>
            <a:picLocks noChangeAspect="1"/>
          </p:cNvPicPr>
          <p:nvPr userDrawn="1"/>
        </p:nvPicPr>
        <p:blipFill>
          <a:blip r:embed="rId45" cstate="screen">
            <a:extLst>
              <a:ext uri="{28A0092B-C50C-407E-A947-70E740481C1C}">
                <a14:useLocalDpi xmlns:a14="http://schemas.microsoft.com/office/drawing/2010/main"/>
              </a:ext>
            </a:extLst>
          </a:blip>
          <a:stretch>
            <a:fillRect/>
          </a:stretch>
        </p:blipFill>
        <p:spPr>
          <a:xfrm>
            <a:off x="7811151" y="6391871"/>
            <a:ext cx="914402" cy="179832"/>
          </a:xfrm>
          <a:prstGeom prst="rect">
            <a:avLst/>
          </a:prstGeom>
        </p:spPr>
      </p:pic>
    </p:spTree>
    <p:extLst>
      <p:ext uri="{BB962C8B-B14F-4D97-AF65-F5344CB8AC3E}">
        <p14:creationId xmlns:p14="http://schemas.microsoft.com/office/powerpoint/2010/main" val="1905053004"/>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 id="2147483725" r:id="rId22"/>
    <p:sldLayoutId id="2147483726" r:id="rId23"/>
    <p:sldLayoutId id="2147483727" r:id="rId24"/>
    <p:sldLayoutId id="2147483728" r:id="rId25"/>
    <p:sldLayoutId id="2147483729" r:id="rId26"/>
    <p:sldLayoutId id="2147483730" r:id="rId27"/>
    <p:sldLayoutId id="2147483731" r:id="rId28"/>
    <p:sldLayoutId id="2147483732" r:id="rId29"/>
    <p:sldLayoutId id="2147483733" r:id="rId30"/>
    <p:sldLayoutId id="2147483734" r:id="rId31"/>
    <p:sldLayoutId id="2147483735" r:id="rId32"/>
    <p:sldLayoutId id="2147483736" r:id="rId33"/>
    <p:sldLayoutId id="2147483737" r:id="rId34"/>
    <p:sldLayoutId id="2147483738" r:id="rId35"/>
    <p:sldLayoutId id="2147483739" r:id="rId36"/>
    <p:sldLayoutId id="2147483740" r:id="rId37"/>
    <p:sldLayoutId id="2147483741" r:id="rId38"/>
    <p:sldLayoutId id="2147483742" r:id="rId39"/>
    <p:sldLayoutId id="2147483743" r:id="rId40"/>
    <p:sldLayoutId id="2147483744" r:id="rId41"/>
    <p:sldLayoutId id="2147483834" r:id="rId42"/>
    <p:sldLayoutId id="2147483847" r:id="rId43"/>
  </p:sldLayoutIdLst>
  <p:hf hdr="0" dt="0"/>
  <p:txStyles>
    <p:titleStyle>
      <a:lvl1pPr algn="l" defTabSz="457200" rtl="0" eaLnBrk="1" latinLnBrk="0" hangingPunct="1">
        <a:lnSpc>
          <a:spcPct val="90000"/>
        </a:lnSpc>
        <a:spcBef>
          <a:spcPct val="0"/>
        </a:spcBef>
        <a:buNone/>
        <a:defRPr sz="2600" b="1" kern="1200">
          <a:solidFill>
            <a:schemeClr val="tx2"/>
          </a:solidFill>
          <a:latin typeface="+mj-lt"/>
          <a:ea typeface="+mj-ea"/>
          <a:cs typeface="+mj-cs"/>
        </a:defRPr>
      </a:lvl1pPr>
    </p:titleStyle>
    <p:bodyStyle>
      <a:lvl1pPr marL="0" indent="0" algn="l" defTabSz="457200" rtl="0" eaLnBrk="1" latinLnBrk="0" hangingPunct="1">
        <a:spcBef>
          <a:spcPts val="1800"/>
        </a:spcBef>
        <a:buClrTx/>
        <a:buFont typeface="Arial"/>
        <a:buNone/>
        <a:defRPr sz="1400" b="0" kern="1200">
          <a:solidFill>
            <a:schemeClr val="tx2"/>
          </a:solidFill>
          <a:latin typeface="+mn-lt"/>
          <a:ea typeface="+mn-ea"/>
          <a:cs typeface="+mn-cs"/>
        </a:defRPr>
      </a:lvl1pPr>
      <a:lvl2pPr marL="171450" indent="-171450" algn="l" defTabSz="457200" rtl="0" eaLnBrk="1" latinLnBrk="0" hangingPunct="1">
        <a:spcBef>
          <a:spcPts val="1200"/>
        </a:spcBef>
        <a:buClrTx/>
        <a:buFont typeface="Arial"/>
        <a:buChar char="•"/>
        <a:defRPr sz="1400" kern="1200">
          <a:solidFill>
            <a:schemeClr val="tx2"/>
          </a:solidFill>
          <a:latin typeface="+mn-lt"/>
          <a:ea typeface="+mn-ea"/>
          <a:cs typeface="+mn-cs"/>
        </a:defRPr>
      </a:lvl2pPr>
      <a:lvl3pPr marL="342900" indent="-171450" algn="l" defTabSz="457200" rtl="0" eaLnBrk="1" latinLnBrk="0" hangingPunct="1">
        <a:spcBef>
          <a:spcPts val="600"/>
        </a:spcBef>
        <a:buClrTx/>
        <a:buFont typeface="Lucida Grande"/>
        <a:buChar char="–"/>
        <a:defRPr sz="1400" kern="1200" baseline="0">
          <a:solidFill>
            <a:schemeClr val="tx2"/>
          </a:solidFill>
          <a:latin typeface="+mn-lt"/>
          <a:ea typeface="+mn-ea"/>
          <a:cs typeface="+mn-cs"/>
        </a:defRPr>
      </a:lvl3pPr>
      <a:lvl4pPr marL="514350" indent="-171450" algn="l" defTabSz="457200" rtl="0" eaLnBrk="1" latinLnBrk="0" hangingPunct="1">
        <a:spcBef>
          <a:spcPts val="600"/>
        </a:spcBef>
        <a:buClrTx/>
        <a:buFont typeface="Arial"/>
        <a:buChar char="•"/>
        <a:defRPr sz="1400" kern="1200">
          <a:solidFill>
            <a:schemeClr val="tx2"/>
          </a:solidFill>
          <a:latin typeface="+mn-lt"/>
          <a:ea typeface="+mn-ea"/>
          <a:cs typeface="+mn-cs"/>
        </a:defRPr>
      </a:lvl4pPr>
      <a:lvl5pPr marL="685800" indent="-171450" algn="l" defTabSz="457200" rtl="0" eaLnBrk="1" latinLnBrk="0" hangingPunct="1">
        <a:spcBef>
          <a:spcPts val="600"/>
        </a:spcBef>
        <a:buClrTx/>
        <a:buFont typeface="Arial" panose="020B0604020202020204" pitchFamily="34" charset="0"/>
        <a:buChar char="–"/>
        <a:defRPr sz="1400" kern="1200" baseline="0">
          <a:solidFill>
            <a:schemeClr val="tx2"/>
          </a:solidFill>
          <a:latin typeface="+mn-lt"/>
          <a:ea typeface="+mn-ea"/>
          <a:cs typeface="+mn-cs"/>
        </a:defRPr>
      </a:lvl5pPr>
      <a:lvl6pPr marL="857250" indent="-171450" algn="l" defTabSz="457200" rtl="0" eaLnBrk="1" latinLnBrk="0" hangingPunct="1">
        <a:spcBef>
          <a:spcPts val="600"/>
        </a:spcBef>
        <a:buClrTx/>
        <a:buFont typeface="Arial" panose="020B0604020202020204" pitchFamily="34" charset="0"/>
        <a:buChar char="•"/>
        <a:defRPr sz="1400" kern="1200">
          <a:solidFill>
            <a:schemeClr val="tx2"/>
          </a:solidFill>
          <a:latin typeface="+mn-lt"/>
          <a:ea typeface="+mn-ea"/>
          <a:cs typeface="+mn-cs"/>
        </a:defRPr>
      </a:lvl6pPr>
      <a:lvl7pPr marL="1028700" indent="-165100" algn="l" defTabSz="457200" rtl="0" eaLnBrk="1" latinLnBrk="0" hangingPunct="1">
        <a:spcBef>
          <a:spcPts val="600"/>
        </a:spcBef>
        <a:buClrTx/>
        <a:buFont typeface="Arial" panose="020B0604020202020204" pitchFamily="34" charset="0"/>
        <a:buChar char="–"/>
        <a:defRPr sz="1400" kern="1200">
          <a:solidFill>
            <a:schemeClr val="tx2"/>
          </a:solidFill>
          <a:latin typeface="+mn-lt"/>
          <a:ea typeface="+mn-ea"/>
          <a:cs typeface="+mn-cs"/>
        </a:defRPr>
      </a:lvl7pPr>
      <a:lvl8pPr marL="1206500" indent="-177800" algn="l" defTabSz="457200" rtl="0" eaLnBrk="1" latinLnBrk="0" hangingPunct="1">
        <a:spcBef>
          <a:spcPts val="600"/>
        </a:spcBef>
        <a:buClrTx/>
        <a:buFont typeface="Arial"/>
        <a:buChar char="•"/>
        <a:defRPr sz="1400" kern="1200">
          <a:solidFill>
            <a:schemeClr val="tx2"/>
          </a:solidFill>
          <a:latin typeface="+mn-lt"/>
          <a:ea typeface="+mn-ea"/>
          <a:cs typeface="+mn-cs"/>
        </a:defRPr>
      </a:lvl8pPr>
      <a:lvl9pPr marL="1371600" indent="-165100" algn="l" defTabSz="457200" rtl="0" eaLnBrk="1" latinLnBrk="0" hangingPunct="1">
        <a:spcBef>
          <a:spcPts val="600"/>
        </a:spcBef>
        <a:buClrTx/>
        <a:buFont typeface="Arial" panose="020B0604020202020204" pitchFamily="34" charset="0"/>
        <a:buChar char="–"/>
        <a:defRPr sz="14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6">
          <p15:clr>
            <a:srgbClr val="F26B43"/>
          </p15:clr>
        </p15:guide>
        <p15:guide id="2" pos="264">
          <p15:clr>
            <a:srgbClr val="F26B43"/>
          </p15:clr>
        </p15:guide>
        <p15:guide id="3" pos="5496">
          <p15:clr>
            <a:srgbClr val="F26B43"/>
          </p15:clr>
        </p15:guide>
        <p15:guide id="4" orient="horz" pos="1125">
          <p15:clr>
            <a:srgbClr val="F26B43"/>
          </p15:clr>
        </p15:guide>
        <p15:guide id="5" orient="horz" pos="3631">
          <p15:clr>
            <a:srgbClr val="F26B43"/>
          </p15:clr>
        </p15:guide>
        <p15:guide id="6" orient="horz" pos="4115">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6897F05C-720E-4060-9399-7938E9FBD205}"/>
              </a:ext>
            </a:extLst>
          </p:cNvPr>
          <p:cNvSpPr txBox="1"/>
          <p:nvPr userDrawn="1"/>
        </p:nvSpPr>
        <p:spPr>
          <a:xfrm>
            <a:off x="644818" y="6456360"/>
            <a:ext cx="6036612" cy="92333"/>
          </a:xfrm>
          <a:prstGeom prst="rect">
            <a:avLst/>
          </a:prstGeom>
          <a:noFill/>
        </p:spPr>
        <p:txBody>
          <a:bodyPr wrap="square" lIns="0" tIns="0" rIns="0" bIns="0" rtlCol="0" anchor="b">
            <a:spAutoFit/>
          </a:bodyPr>
          <a:lstStyle/>
          <a:p>
            <a:r>
              <a:rPr lang="en-US" sz="600" dirty="0">
                <a:solidFill>
                  <a:schemeClr val="tx2"/>
                </a:solidFill>
              </a:rPr>
              <a:t>©2022 Aetna Inc.</a:t>
            </a:r>
          </a:p>
        </p:txBody>
      </p:sp>
      <p:sp>
        <p:nvSpPr>
          <p:cNvPr id="2" name="Title Placeholder 1"/>
          <p:cNvSpPr>
            <a:spLocks noGrp="1"/>
          </p:cNvSpPr>
          <p:nvPr>
            <p:ph type="title"/>
          </p:nvPr>
        </p:nvSpPr>
        <p:spPr>
          <a:xfrm>
            <a:off x="418447" y="649224"/>
            <a:ext cx="7250794" cy="713232"/>
          </a:xfrm>
          <a:prstGeom prst="rect">
            <a:avLst/>
          </a:prstGeom>
        </p:spPr>
        <p:txBody>
          <a:bodyPr vert="horz" lIns="0" tIns="0" rIns="0" bIns="0" rtlCol="0" anchor="t" anchorCtr="0">
            <a:noAutofit/>
          </a:bodyPr>
          <a:lstStyle/>
          <a:p>
            <a:r>
              <a:rPr lang="en-US"/>
              <a:t>Click to edit master title</a:t>
            </a:r>
          </a:p>
        </p:txBody>
      </p:sp>
      <p:sp>
        <p:nvSpPr>
          <p:cNvPr id="3" name="Text Placeholder 2"/>
          <p:cNvSpPr>
            <a:spLocks noGrp="1"/>
          </p:cNvSpPr>
          <p:nvPr>
            <p:ph type="body" idx="1"/>
          </p:nvPr>
        </p:nvSpPr>
        <p:spPr bwMode="gray">
          <a:xfrm>
            <a:off x="418447" y="1773936"/>
            <a:ext cx="8286622" cy="3977640"/>
          </a:xfrm>
          <a:prstGeom prst="rect">
            <a:avLst/>
          </a:prstGeom>
        </p:spPr>
        <p:txBody>
          <a:bodyPr vert="horz" lIns="0" tIns="0" rIns="0" bIns="0" rtlCol="0">
            <a:noAutofit/>
          </a:bodyPr>
          <a:lstStyle/>
          <a:p>
            <a:pPr lvl="0"/>
            <a:r>
              <a:rPr lang="en-US"/>
              <a:t>Click to edit Master text styles</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
        <p:nvSpPr>
          <p:cNvPr id="20" name="Content Placeholder 8"/>
          <p:cNvSpPr txBox="1">
            <a:spLocks/>
          </p:cNvSpPr>
          <p:nvPr userDrawn="1"/>
        </p:nvSpPr>
        <p:spPr>
          <a:xfrm>
            <a:off x="418447" y="6367487"/>
            <a:ext cx="264344" cy="228600"/>
          </a:xfrm>
          <a:prstGeom prst="rect">
            <a:avLst/>
          </a:prstGeom>
        </p:spPr>
        <p:txBody>
          <a:bodyPr lIns="0" r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fld id="{38743595-4496-5147-A886-7D133864DF76}" type="slidenum">
              <a:rPr lang="en-US" sz="750" b="1" smtClean="0">
                <a:solidFill>
                  <a:schemeClr val="tx2"/>
                </a:solidFill>
                <a:latin typeface="+mn-lt"/>
                <a:ea typeface="Open Sans" panose="020B0606030504020204" pitchFamily="34" charset="0"/>
                <a:cs typeface="Open Sans" panose="020B0606030504020204" pitchFamily="34" charset="0"/>
              </a:rPr>
              <a:pPr algn="l"/>
              <a:t>‹#›</a:t>
            </a:fld>
            <a:endParaRPr lang="en-US" sz="750" b="1">
              <a:solidFill>
                <a:schemeClr val="tx2"/>
              </a:solidFill>
              <a:latin typeface="+mn-lt"/>
              <a:ea typeface="Open Sans" panose="020B0606030504020204" pitchFamily="34" charset="0"/>
              <a:cs typeface="Open Sans" panose="020B0606030504020204" pitchFamily="34" charset="0"/>
            </a:endParaRPr>
          </a:p>
        </p:txBody>
      </p:sp>
      <p:sp>
        <p:nvSpPr>
          <p:cNvPr id="13" name="Freeform 5"/>
          <p:cNvSpPr>
            <a:spLocks noEditPoints="1"/>
          </p:cNvSpPr>
          <p:nvPr userDrawn="1"/>
        </p:nvSpPr>
        <p:spPr bwMode="auto">
          <a:xfrm>
            <a:off x="8015867" y="6352940"/>
            <a:ext cx="699484" cy="18053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rgbClr val="7D3F98"/>
          </a:solidFill>
          <a:ln>
            <a:noFill/>
          </a:ln>
        </p:spPr>
        <p:txBody>
          <a:bodyPr vert="horz" wrap="square" lIns="68598" tIns="34299" rIns="68598" bIns="34299" numCol="1" anchor="t" anchorCtr="0" compatLnSpc="1">
            <a:prstTxWarp prst="textNoShape">
              <a:avLst/>
            </a:prstTxWarp>
          </a:bodyPr>
          <a:lstStyle/>
          <a:p>
            <a:endParaRPr lang="en-US" sz="1350"/>
          </a:p>
        </p:txBody>
      </p:sp>
    </p:spTree>
    <p:extLst>
      <p:ext uri="{BB962C8B-B14F-4D97-AF65-F5344CB8AC3E}">
        <p14:creationId xmlns:p14="http://schemas.microsoft.com/office/powerpoint/2010/main" val="513938908"/>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 id="2147483774" r:id="rId29"/>
    <p:sldLayoutId id="2147483775" r:id="rId30"/>
    <p:sldLayoutId id="2147483776" r:id="rId31"/>
    <p:sldLayoutId id="2147483777" r:id="rId32"/>
    <p:sldLayoutId id="2147483778" r:id="rId33"/>
    <p:sldLayoutId id="2147483779" r:id="rId34"/>
  </p:sldLayoutIdLst>
  <p:hf hdr="0" dt="0"/>
  <p:txStyles>
    <p:titleStyle>
      <a:lvl1pPr algn="l" defTabSz="342991" rtl="0" eaLnBrk="1" latinLnBrk="0" hangingPunct="1">
        <a:lnSpc>
          <a:spcPct val="90000"/>
        </a:lnSpc>
        <a:spcBef>
          <a:spcPct val="0"/>
        </a:spcBef>
        <a:buNone/>
        <a:defRPr sz="2101" b="0" kern="1200">
          <a:solidFill>
            <a:schemeClr val="tx2"/>
          </a:solidFill>
          <a:latin typeface="+mj-lt"/>
          <a:ea typeface="+mj-ea"/>
          <a:cs typeface="+mj-cs"/>
        </a:defRPr>
      </a:lvl1pPr>
    </p:titleStyle>
    <p:bodyStyle>
      <a:lvl1pPr marL="0" indent="0" algn="l" defTabSz="342991" rtl="0" eaLnBrk="1" latinLnBrk="0" hangingPunct="1">
        <a:spcBef>
          <a:spcPts val="1350"/>
        </a:spcBef>
        <a:buClrTx/>
        <a:buFont typeface="Arial"/>
        <a:buNone/>
        <a:defRPr sz="1200" b="0" kern="1200">
          <a:solidFill>
            <a:schemeClr val="tx2"/>
          </a:solidFill>
          <a:latin typeface="+mn-lt"/>
          <a:ea typeface="+mn-ea"/>
          <a:cs typeface="+mn-cs"/>
        </a:defRPr>
      </a:lvl1pPr>
      <a:lvl2pPr marL="128622" indent="-128622" algn="l" defTabSz="342991" rtl="0" eaLnBrk="1" latinLnBrk="0" hangingPunct="1">
        <a:spcBef>
          <a:spcPts val="900"/>
        </a:spcBef>
        <a:buClrTx/>
        <a:buFont typeface="Arial"/>
        <a:buChar char="•"/>
        <a:defRPr sz="1200" kern="1200">
          <a:solidFill>
            <a:schemeClr val="tx2"/>
          </a:solidFill>
          <a:latin typeface="+mn-lt"/>
          <a:ea typeface="+mn-ea"/>
          <a:cs typeface="+mn-cs"/>
        </a:defRPr>
      </a:lvl2pPr>
      <a:lvl3pPr marL="257244" indent="-128622" algn="l" defTabSz="342991" rtl="0" eaLnBrk="1" latinLnBrk="0" hangingPunct="1">
        <a:spcBef>
          <a:spcPts val="450"/>
        </a:spcBef>
        <a:buClrTx/>
        <a:buFont typeface="Lucida Grande"/>
        <a:buChar char="–"/>
        <a:defRPr sz="1200" kern="1200" baseline="0">
          <a:solidFill>
            <a:schemeClr val="tx2"/>
          </a:solidFill>
          <a:latin typeface="+mn-lt"/>
          <a:ea typeface="+mn-ea"/>
          <a:cs typeface="+mn-cs"/>
        </a:defRPr>
      </a:lvl3pPr>
      <a:lvl4pPr marL="385865" indent="-128622" algn="l" defTabSz="342991" rtl="0" eaLnBrk="1" latinLnBrk="0" hangingPunct="1">
        <a:spcBef>
          <a:spcPts val="450"/>
        </a:spcBef>
        <a:buClrTx/>
        <a:buFont typeface="Arial"/>
        <a:buChar char="•"/>
        <a:defRPr sz="1200" kern="1200">
          <a:solidFill>
            <a:schemeClr val="tx2"/>
          </a:solidFill>
          <a:latin typeface="+mn-lt"/>
          <a:ea typeface="+mn-ea"/>
          <a:cs typeface="+mn-cs"/>
        </a:defRPr>
      </a:lvl4pPr>
      <a:lvl5pPr marL="512105" indent="-126240" algn="l" defTabSz="342991" rtl="0" eaLnBrk="1" latinLnBrk="0" hangingPunct="1">
        <a:spcBef>
          <a:spcPts val="450"/>
        </a:spcBef>
        <a:buClrTx/>
        <a:buFont typeface="Arial" panose="020B0604020202020204" pitchFamily="34" charset="0"/>
        <a:buChar char="–"/>
        <a:defRPr sz="1200" kern="1200">
          <a:solidFill>
            <a:schemeClr val="tx2"/>
          </a:solidFill>
          <a:latin typeface="+mn-lt"/>
          <a:ea typeface="+mn-ea"/>
          <a:cs typeface="+mn-cs"/>
        </a:defRPr>
      </a:lvl5pPr>
      <a:lvl6pPr marL="643109" indent="-131004" algn="l" defTabSz="342991" rtl="0" eaLnBrk="1" latinLnBrk="0" hangingPunct="1">
        <a:spcBef>
          <a:spcPts val="450"/>
        </a:spcBef>
        <a:buFont typeface="Arial" panose="020B0604020202020204" pitchFamily="34" charset="0"/>
        <a:buChar char="•"/>
        <a:defRPr sz="1200" kern="1200">
          <a:solidFill>
            <a:schemeClr val="tx2"/>
          </a:solidFill>
          <a:latin typeface="+mn-lt"/>
          <a:ea typeface="+mn-ea"/>
          <a:cs typeface="+mn-cs"/>
        </a:defRPr>
      </a:lvl6pPr>
      <a:lvl7pPr marL="772922" indent="-129813" algn="l" defTabSz="342991" rtl="0" eaLnBrk="1" latinLnBrk="0" hangingPunct="1">
        <a:spcBef>
          <a:spcPts val="450"/>
        </a:spcBef>
        <a:buFont typeface="Arial" panose="020B0604020202020204" pitchFamily="34" charset="0"/>
        <a:buChar char="–"/>
        <a:defRPr sz="1200" kern="1200">
          <a:solidFill>
            <a:schemeClr val="tx2"/>
          </a:solidFill>
          <a:latin typeface="+mn-lt"/>
          <a:ea typeface="+mn-ea"/>
          <a:cs typeface="+mn-cs"/>
        </a:defRPr>
      </a:lvl7pPr>
      <a:lvl8pPr marL="902734" indent="-129813" algn="l" defTabSz="342991" rtl="0" eaLnBrk="1" latinLnBrk="0" hangingPunct="1">
        <a:spcBef>
          <a:spcPts val="450"/>
        </a:spcBef>
        <a:buFont typeface="Arial"/>
        <a:buChar char="•"/>
        <a:defRPr sz="1200" kern="1200" baseline="0">
          <a:solidFill>
            <a:schemeClr val="tx2"/>
          </a:solidFill>
          <a:latin typeface="+mn-lt"/>
          <a:ea typeface="+mn-ea"/>
          <a:cs typeface="+mn-cs"/>
        </a:defRPr>
      </a:lvl8pPr>
      <a:lvl9pPr marL="1033738" indent="-131004" algn="l" defTabSz="342991" rtl="0" eaLnBrk="1" latinLnBrk="0" hangingPunct="1">
        <a:spcBef>
          <a:spcPts val="450"/>
        </a:spcBef>
        <a:buFont typeface="Arial" panose="020B0604020202020204" pitchFamily="34" charset="0"/>
        <a:buChar char="–"/>
        <a:defRPr sz="1200" kern="1200" baseline="0">
          <a:solidFill>
            <a:schemeClr val="tx2"/>
          </a:solidFill>
          <a:latin typeface="+mn-lt"/>
          <a:ea typeface="+mn-ea"/>
          <a:cs typeface="+mn-cs"/>
        </a:defRPr>
      </a:lvl9pPr>
    </p:bodyStyle>
    <p:otherStyle>
      <a:defPPr>
        <a:defRPr lang="en-US"/>
      </a:defPPr>
      <a:lvl1pPr marL="0" algn="l" defTabSz="342991" rtl="0" eaLnBrk="1" latinLnBrk="0" hangingPunct="1">
        <a:defRPr sz="1350" kern="1200">
          <a:solidFill>
            <a:schemeClr val="tx1"/>
          </a:solidFill>
          <a:latin typeface="+mn-lt"/>
          <a:ea typeface="+mn-ea"/>
          <a:cs typeface="+mn-cs"/>
        </a:defRPr>
      </a:lvl1pPr>
      <a:lvl2pPr marL="342991" algn="l" defTabSz="342991" rtl="0" eaLnBrk="1" latinLnBrk="0" hangingPunct="1">
        <a:defRPr sz="1350" kern="1200">
          <a:solidFill>
            <a:schemeClr val="tx1"/>
          </a:solidFill>
          <a:latin typeface="+mn-lt"/>
          <a:ea typeface="+mn-ea"/>
          <a:cs typeface="+mn-cs"/>
        </a:defRPr>
      </a:lvl2pPr>
      <a:lvl3pPr marL="685983" algn="l" defTabSz="342991" rtl="0" eaLnBrk="1" latinLnBrk="0" hangingPunct="1">
        <a:defRPr sz="1350" kern="1200">
          <a:solidFill>
            <a:schemeClr val="tx1"/>
          </a:solidFill>
          <a:latin typeface="+mn-lt"/>
          <a:ea typeface="+mn-ea"/>
          <a:cs typeface="+mn-cs"/>
        </a:defRPr>
      </a:lvl3pPr>
      <a:lvl4pPr marL="1028974" algn="l" defTabSz="342991" rtl="0" eaLnBrk="1" latinLnBrk="0" hangingPunct="1">
        <a:defRPr sz="1350" kern="1200">
          <a:solidFill>
            <a:schemeClr val="tx1"/>
          </a:solidFill>
          <a:latin typeface="+mn-lt"/>
          <a:ea typeface="+mn-ea"/>
          <a:cs typeface="+mn-cs"/>
        </a:defRPr>
      </a:lvl4pPr>
      <a:lvl5pPr marL="1371966" algn="l" defTabSz="342991" rtl="0" eaLnBrk="1" latinLnBrk="0" hangingPunct="1">
        <a:defRPr sz="1350" kern="1200">
          <a:solidFill>
            <a:schemeClr val="tx1"/>
          </a:solidFill>
          <a:latin typeface="+mn-lt"/>
          <a:ea typeface="+mn-ea"/>
          <a:cs typeface="+mn-cs"/>
        </a:defRPr>
      </a:lvl5pPr>
      <a:lvl6pPr marL="1714957" algn="l" defTabSz="342991" rtl="0" eaLnBrk="1" latinLnBrk="0" hangingPunct="1">
        <a:defRPr sz="1350" kern="1200">
          <a:solidFill>
            <a:schemeClr val="tx1"/>
          </a:solidFill>
          <a:latin typeface="+mn-lt"/>
          <a:ea typeface="+mn-ea"/>
          <a:cs typeface="+mn-cs"/>
        </a:defRPr>
      </a:lvl6pPr>
      <a:lvl7pPr marL="2057949" algn="l" defTabSz="342991" rtl="0" eaLnBrk="1" latinLnBrk="0" hangingPunct="1">
        <a:defRPr sz="1350" kern="1200">
          <a:solidFill>
            <a:schemeClr val="tx1"/>
          </a:solidFill>
          <a:latin typeface="+mn-lt"/>
          <a:ea typeface="+mn-ea"/>
          <a:cs typeface="+mn-cs"/>
        </a:defRPr>
      </a:lvl7pPr>
      <a:lvl8pPr marL="2400940" algn="l" defTabSz="342991" rtl="0" eaLnBrk="1" latinLnBrk="0" hangingPunct="1">
        <a:defRPr sz="1350" kern="1200">
          <a:solidFill>
            <a:schemeClr val="tx1"/>
          </a:solidFill>
          <a:latin typeface="+mn-lt"/>
          <a:ea typeface="+mn-ea"/>
          <a:cs typeface="+mn-cs"/>
        </a:defRPr>
      </a:lvl8pPr>
      <a:lvl9pPr marL="2743932" algn="l" defTabSz="342991"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59">
          <p15:clr>
            <a:srgbClr val="F26B43"/>
          </p15:clr>
        </p15:guide>
        <p15:guide id="2" orient="horz" pos="432">
          <p15:clr>
            <a:srgbClr val="F26B43"/>
          </p15:clr>
        </p15:guide>
        <p15:guide id="3" orient="horz" pos="4114">
          <p15:clr>
            <a:srgbClr val="F26B43"/>
          </p15:clr>
        </p15:guide>
        <p15:guide id="4" pos="7319">
          <p15:clr>
            <a:srgbClr val="F26B43"/>
          </p15:clr>
        </p15:guide>
        <p15:guide id="5" orient="horz" pos="3624">
          <p15:clr>
            <a:srgbClr val="F26B43"/>
          </p15:clr>
        </p15:guide>
        <p15:guide id="6" orient="horz" pos="111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C849A777-4F98-4A22-BA34-F60419E16BD9}"/>
              </a:ext>
            </a:extLst>
          </p:cNvPr>
          <p:cNvSpPr txBox="1"/>
          <p:nvPr userDrawn="1"/>
        </p:nvSpPr>
        <p:spPr>
          <a:xfrm>
            <a:off x="646049" y="6456361"/>
            <a:ext cx="6035040" cy="92333"/>
          </a:xfrm>
          <a:prstGeom prst="rect">
            <a:avLst/>
          </a:prstGeom>
          <a:noFill/>
        </p:spPr>
        <p:txBody>
          <a:bodyPr wrap="square" lIns="0" tIns="0" rIns="0" bIns="0" rtlCol="0" anchor="b">
            <a:spAutoFit/>
          </a:bodyPr>
          <a:lstStyle/>
          <a:p>
            <a:r>
              <a:rPr lang="en-US" sz="600" dirty="0">
                <a:solidFill>
                  <a:schemeClr val="tx2"/>
                </a:solidFill>
              </a:rPr>
              <a:t>©2022 Aetna Inc.</a:t>
            </a:r>
          </a:p>
        </p:txBody>
      </p:sp>
      <p:sp>
        <p:nvSpPr>
          <p:cNvPr id="8" name="Freeform 5"/>
          <p:cNvSpPr>
            <a:spLocks noEditPoints="1"/>
          </p:cNvSpPr>
          <p:nvPr userDrawn="1"/>
        </p:nvSpPr>
        <p:spPr bwMode="auto">
          <a:xfrm>
            <a:off x="7800349" y="6352940"/>
            <a:ext cx="932402" cy="18053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rgbClr val="7D3F98"/>
          </a:solidFill>
          <a:ln>
            <a:noFill/>
          </a:ln>
        </p:spPr>
        <p:txBody>
          <a:bodyPr vert="horz" wrap="square" lIns="68598" tIns="34299" rIns="68598" bIns="34299" numCol="1" anchor="t" anchorCtr="0" compatLnSpc="1">
            <a:prstTxWarp prst="textNoShape">
              <a:avLst/>
            </a:prstTxWarp>
          </a:bodyPr>
          <a:lstStyle/>
          <a:p>
            <a:endParaRPr lang="en-US" sz="1350"/>
          </a:p>
        </p:txBody>
      </p:sp>
      <p:sp>
        <p:nvSpPr>
          <p:cNvPr id="2" name="Title Placeholder 1"/>
          <p:cNvSpPr>
            <a:spLocks noGrp="1"/>
          </p:cNvSpPr>
          <p:nvPr>
            <p:ph type="title"/>
          </p:nvPr>
        </p:nvSpPr>
        <p:spPr>
          <a:xfrm>
            <a:off x="418447" y="530351"/>
            <a:ext cx="7250794" cy="713232"/>
          </a:xfrm>
          <a:prstGeom prst="rect">
            <a:avLst/>
          </a:prstGeom>
        </p:spPr>
        <p:txBody>
          <a:bodyPr vert="horz" lIns="0" tIns="0" rIns="0" bIns="0" rtlCol="0" anchor="t" anchorCtr="0">
            <a:noAutofit/>
          </a:bodyPr>
          <a:lstStyle/>
          <a:p>
            <a:r>
              <a:rPr lang="en-US"/>
              <a:t>Click to edit master title</a:t>
            </a:r>
          </a:p>
        </p:txBody>
      </p:sp>
      <p:sp>
        <p:nvSpPr>
          <p:cNvPr id="3" name="Text Placeholder 2"/>
          <p:cNvSpPr>
            <a:spLocks noGrp="1"/>
          </p:cNvSpPr>
          <p:nvPr>
            <p:ph type="body" idx="1"/>
          </p:nvPr>
        </p:nvSpPr>
        <p:spPr bwMode="gray">
          <a:xfrm>
            <a:off x="418448" y="1785938"/>
            <a:ext cx="7231731" cy="3977640"/>
          </a:xfrm>
          <a:prstGeom prst="rect">
            <a:avLst/>
          </a:prstGeom>
        </p:spPr>
        <p:txBody>
          <a:bodyPr vert="horz" lIns="0" tIns="0" rIns="0" bIns="0" rtlCol="0">
            <a:noAutofit/>
          </a:bodyPr>
          <a:lstStyle/>
          <a:p>
            <a:pPr lvl="0"/>
            <a:r>
              <a:rPr lang="en-US"/>
              <a:t>Click to edit Master text styles</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
        <p:nvSpPr>
          <p:cNvPr id="20" name="Content Placeholder 8"/>
          <p:cNvSpPr txBox="1">
            <a:spLocks/>
          </p:cNvSpPr>
          <p:nvPr/>
        </p:nvSpPr>
        <p:spPr>
          <a:xfrm>
            <a:off x="418447" y="6367487"/>
            <a:ext cx="264344" cy="228600"/>
          </a:xfrm>
          <a:prstGeom prst="rect">
            <a:avLst/>
          </a:prstGeom>
        </p:spPr>
        <p:txBody>
          <a:bodyPr lIns="0" r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fld id="{38743595-4496-5147-A886-7D133864DF76}" type="slidenum">
              <a:rPr lang="en-US" sz="750" b="1" smtClean="0">
                <a:solidFill>
                  <a:schemeClr val="tx2"/>
                </a:solidFill>
                <a:latin typeface="+mn-lt"/>
                <a:ea typeface="Open Sans" panose="020B0606030504020204" pitchFamily="34" charset="0"/>
                <a:cs typeface="Arial" panose="020B0604020202020204" pitchFamily="34" charset="0"/>
              </a:rPr>
              <a:pPr algn="l"/>
              <a:t>‹#›</a:t>
            </a:fld>
            <a:endParaRPr lang="en-US" sz="750" b="1">
              <a:solidFill>
                <a:schemeClr val="tx2"/>
              </a:solidFill>
              <a:latin typeface="+mn-lt"/>
              <a:ea typeface="Open Sans" panose="020B0606030504020204" pitchFamily="34" charset="0"/>
              <a:cs typeface="Arial" panose="020B0604020202020204" pitchFamily="34" charset="0"/>
            </a:endParaRPr>
          </a:p>
        </p:txBody>
      </p:sp>
    </p:spTree>
    <p:extLst>
      <p:ext uri="{BB962C8B-B14F-4D97-AF65-F5344CB8AC3E}">
        <p14:creationId xmlns:p14="http://schemas.microsoft.com/office/powerpoint/2010/main" val="2104905787"/>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 id="2147483793" r:id="rId13"/>
    <p:sldLayoutId id="2147483794" r:id="rId14"/>
    <p:sldLayoutId id="2147483795" r:id="rId15"/>
    <p:sldLayoutId id="2147483796" r:id="rId16"/>
    <p:sldLayoutId id="2147483797" r:id="rId17"/>
    <p:sldLayoutId id="2147483798" r:id="rId18"/>
    <p:sldLayoutId id="2147483799" r:id="rId19"/>
    <p:sldLayoutId id="2147483800" r:id="rId20"/>
    <p:sldLayoutId id="2147483801" r:id="rId21"/>
    <p:sldLayoutId id="2147483802" r:id="rId22"/>
    <p:sldLayoutId id="2147483803" r:id="rId23"/>
    <p:sldLayoutId id="2147483804" r:id="rId24"/>
    <p:sldLayoutId id="2147483805" r:id="rId25"/>
    <p:sldLayoutId id="2147483806" r:id="rId26"/>
    <p:sldLayoutId id="2147483807" r:id="rId27"/>
    <p:sldLayoutId id="2147483808" r:id="rId28"/>
    <p:sldLayoutId id="2147483809" r:id="rId29"/>
    <p:sldLayoutId id="2147483810" r:id="rId30"/>
    <p:sldLayoutId id="2147483811" r:id="rId31"/>
    <p:sldLayoutId id="2147483812" r:id="rId32"/>
    <p:sldLayoutId id="2147483813" r:id="rId33"/>
    <p:sldLayoutId id="2147483814" r:id="rId34"/>
    <p:sldLayoutId id="2147483815" r:id="rId35"/>
    <p:sldLayoutId id="2147483816" r:id="rId36"/>
    <p:sldLayoutId id="2147483817" r:id="rId37"/>
    <p:sldLayoutId id="2147483818" r:id="rId38"/>
    <p:sldLayoutId id="2147483819" r:id="rId39"/>
    <p:sldLayoutId id="2147483820" r:id="rId40"/>
    <p:sldLayoutId id="2147483821" r:id="rId41"/>
    <p:sldLayoutId id="2147483822" r:id="rId42"/>
    <p:sldLayoutId id="2147483823" r:id="rId43"/>
  </p:sldLayoutIdLst>
  <p:hf hdr="0" dt="0"/>
  <p:txStyles>
    <p:titleStyle>
      <a:lvl1pPr algn="l" defTabSz="342991" rtl="0" eaLnBrk="1" latinLnBrk="0" hangingPunct="1">
        <a:lnSpc>
          <a:spcPct val="90000"/>
        </a:lnSpc>
        <a:spcBef>
          <a:spcPct val="0"/>
        </a:spcBef>
        <a:buNone/>
        <a:defRPr sz="1951" b="1" kern="1200">
          <a:solidFill>
            <a:schemeClr val="tx2"/>
          </a:solidFill>
          <a:latin typeface="+mj-lt"/>
          <a:ea typeface="+mj-ea"/>
          <a:cs typeface="+mj-cs"/>
        </a:defRPr>
      </a:lvl1pPr>
    </p:titleStyle>
    <p:bodyStyle>
      <a:lvl1pPr marL="0" indent="0" algn="l" defTabSz="342991" rtl="0" eaLnBrk="1" latinLnBrk="0" hangingPunct="1">
        <a:spcBef>
          <a:spcPts val="1350"/>
        </a:spcBef>
        <a:buClrTx/>
        <a:buFont typeface="Arial"/>
        <a:buNone/>
        <a:defRPr sz="1050" b="0" kern="1200">
          <a:solidFill>
            <a:schemeClr val="tx2"/>
          </a:solidFill>
          <a:latin typeface="+mn-lt"/>
          <a:ea typeface="+mn-ea"/>
          <a:cs typeface="+mn-cs"/>
        </a:defRPr>
      </a:lvl1pPr>
      <a:lvl2pPr marL="128622" indent="-128622" algn="l" defTabSz="342991" rtl="0" eaLnBrk="1" latinLnBrk="0" hangingPunct="1">
        <a:spcBef>
          <a:spcPts val="900"/>
        </a:spcBef>
        <a:buClrTx/>
        <a:buFont typeface="Arial"/>
        <a:buChar char="•"/>
        <a:defRPr sz="1050" kern="1200">
          <a:solidFill>
            <a:schemeClr val="tx2"/>
          </a:solidFill>
          <a:latin typeface="+mn-lt"/>
          <a:ea typeface="+mn-ea"/>
          <a:cs typeface="+mn-cs"/>
        </a:defRPr>
      </a:lvl2pPr>
      <a:lvl3pPr marL="257244" indent="-128622" algn="l" defTabSz="342991" rtl="0" eaLnBrk="1" latinLnBrk="0" hangingPunct="1">
        <a:spcBef>
          <a:spcPts val="450"/>
        </a:spcBef>
        <a:buClrTx/>
        <a:buFont typeface="Lucida Grande"/>
        <a:buChar char="–"/>
        <a:defRPr sz="1050" kern="1200" baseline="0">
          <a:solidFill>
            <a:schemeClr val="tx2"/>
          </a:solidFill>
          <a:latin typeface="+mn-lt"/>
          <a:ea typeface="+mn-ea"/>
          <a:cs typeface="+mn-cs"/>
        </a:defRPr>
      </a:lvl3pPr>
      <a:lvl4pPr marL="385865" indent="-128622" algn="l" defTabSz="342991" rtl="0" eaLnBrk="1" latinLnBrk="0" hangingPunct="1">
        <a:spcBef>
          <a:spcPts val="450"/>
        </a:spcBef>
        <a:buClrTx/>
        <a:buFont typeface="Arial"/>
        <a:buChar char="•"/>
        <a:defRPr sz="1050" kern="1200">
          <a:solidFill>
            <a:schemeClr val="tx2"/>
          </a:solidFill>
          <a:latin typeface="+mn-lt"/>
          <a:ea typeface="+mn-ea"/>
          <a:cs typeface="+mn-cs"/>
        </a:defRPr>
      </a:lvl4pPr>
      <a:lvl5pPr marL="514487" indent="-128622" algn="l" defTabSz="342991" rtl="0" eaLnBrk="1" latinLnBrk="0" hangingPunct="1">
        <a:spcBef>
          <a:spcPts val="450"/>
        </a:spcBef>
        <a:buClrTx/>
        <a:buFont typeface="Arial" panose="020B0604020202020204" pitchFamily="34" charset="0"/>
        <a:buChar char="–"/>
        <a:defRPr sz="1050" kern="1200" baseline="0">
          <a:solidFill>
            <a:schemeClr val="tx2"/>
          </a:solidFill>
          <a:latin typeface="+mn-lt"/>
          <a:ea typeface="+mn-ea"/>
          <a:cs typeface="+mn-cs"/>
        </a:defRPr>
      </a:lvl5pPr>
      <a:lvl6pPr marL="643109" indent="-128622" algn="l" defTabSz="342991" rtl="0" eaLnBrk="1" latinLnBrk="0" hangingPunct="1">
        <a:spcBef>
          <a:spcPts val="450"/>
        </a:spcBef>
        <a:buClrTx/>
        <a:buFont typeface="Arial" panose="020B0604020202020204" pitchFamily="34" charset="0"/>
        <a:buChar char="•"/>
        <a:defRPr sz="1050" kern="1200">
          <a:solidFill>
            <a:schemeClr val="tx2"/>
          </a:solidFill>
          <a:latin typeface="+mn-lt"/>
          <a:ea typeface="+mn-ea"/>
          <a:cs typeface="+mn-cs"/>
        </a:defRPr>
      </a:lvl6pPr>
      <a:lvl7pPr marL="771731" indent="-123858" algn="l" defTabSz="342991" rtl="0" eaLnBrk="1" latinLnBrk="0" hangingPunct="1">
        <a:spcBef>
          <a:spcPts val="450"/>
        </a:spcBef>
        <a:buClrTx/>
        <a:buFont typeface="Arial" panose="020B0604020202020204" pitchFamily="34" charset="0"/>
        <a:buChar char="–"/>
        <a:defRPr sz="1050" kern="1200">
          <a:solidFill>
            <a:schemeClr val="tx2"/>
          </a:solidFill>
          <a:latin typeface="+mn-lt"/>
          <a:ea typeface="+mn-ea"/>
          <a:cs typeface="+mn-cs"/>
        </a:defRPr>
      </a:lvl7pPr>
      <a:lvl8pPr marL="905116" indent="-133386" algn="l" defTabSz="342991" rtl="0" eaLnBrk="1" latinLnBrk="0" hangingPunct="1">
        <a:spcBef>
          <a:spcPts val="450"/>
        </a:spcBef>
        <a:buClrTx/>
        <a:buFont typeface="Arial"/>
        <a:buChar char="•"/>
        <a:defRPr sz="1050" kern="1200">
          <a:solidFill>
            <a:schemeClr val="tx2"/>
          </a:solidFill>
          <a:latin typeface="+mn-lt"/>
          <a:ea typeface="+mn-ea"/>
          <a:cs typeface="+mn-cs"/>
        </a:defRPr>
      </a:lvl8pPr>
      <a:lvl9pPr marL="1028974" indent="-123858" algn="l" defTabSz="342991" rtl="0" eaLnBrk="1" latinLnBrk="0" hangingPunct="1">
        <a:spcBef>
          <a:spcPts val="450"/>
        </a:spcBef>
        <a:buClrTx/>
        <a:buFont typeface="Arial" panose="020B0604020202020204" pitchFamily="34" charset="0"/>
        <a:buChar char="–"/>
        <a:defRPr sz="1050" kern="1200">
          <a:solidFill>
            <a:schemeClr val="tx2"/>
          </a:solidFill>
          <a:latin typeface="+mn-lt"/>
          <a:ea typeface="+mn-ea"/>
          <a:cs typeface="+mn-cs"/>
        </a:defRPr>
      </a:lvl9pPr>
    </p:bodyStyle>
    <p:otherStyle>
      <a:defPPr>
        <a:defRPr lang="en-US"/>
      </a:defPPr>
      <a:lvl1pPr marL="0" algn="l" defTabSz="342991" rtl="0" eaLnBrk="1" latinLnBrk="0" hangingPunct="1">
        <a:defRPr sz="1350" kern="1200">
          <a:solidFill>
            <a:schemeClr val="tx1"/>
          </a:solidFill>
          <a:latin typeface="+mn-lt"/>
          <a:ea typeface="+mn-ea"/>
          <a:cs typeface="+mn-cs"/>
        </a:defRPr>
      </a:lvl1pPr>
      <a:lvl2pPr marL="342991" algn="l" defTabSz="342991" rtl="0" eaLnBrk="1" latinLnBrk="0" hangingPunct="1">
        <a:defRPr sz="1350" kern="1200">
          <a:solidFill>
            <a:schemeClr val="tx1"/>
          </a:solidFill>
          <a:latin typeface="+mn-lt"/>
          <a:ea typeface="+mn-ea"/>
          <a:cs typeface="+mn-cs"/>
        </a:defRPr>
      </a:lvl2pPr>
      <a:lvl3pPr marL="685983" algn="l" defTabSz="342991" rtl="0" eaLnBrk="1" latinLnBrk="0" hangingPunct="1">
        <a:defRPr sz="1350" kern="1200">
          <a:solidFill>
            <a:schemeClr val="tx1"/>
          </a:solidFill>
          <a:latin typeface="+mn-lt"/>
          <a:ea typeface="+mn-ea"/>
          <a:cs typeface="+mn-cs"/>
        </a:defRPr>
      </a:lvl3pPr>
      <a:lvl4pPr marL="1028974" algn="l" defTabSz="342991" rtl="0" eaLnBrk="1" latinLnBrk="0" hangingPunct="1">
        <a:defRPr sz="1350" kern="1200">
          <a:solidFill>
            <a:schemeClr val="tx1"/>
          </a:solidFill>
          <a:latin typeface="+mn-lt"/>
          <a:ea typeface="+mn-ea"/>
          <a:cs typeface="+mn-cs"/>
        </a:defRPr>
      </a:lvl4pPr>
      <a:lvl5pPr marL="1371966" algn="l" defTabSz="342991" rtl="0" eaLnBrk="1" latinLnBrk="0" hangingPunct="1">
        <a:defRPr sz="1350" kern="1200">
          <a:solidFill>
            <a:schemeClr val="tx1"/>
          </a:solidFill>
          <a:latin typeface="+mn-lt"/>
          <a:ea typeface="+mn-ea"/>
          <a:cs typeface="+mn-cs"/>
        </a:defRPr>
      </a:lvl5pPr>
      <a:lvl6pPr marL="1714957" algn="l" defTabSz="342991" rtl="0" eaLnBrk="1" latinLnBrk="0" hangingPunct="1">
        <a:defRPr sz="1350" kern="1200">
          <a:solidFill>
            <a:schemeClr val="tx1"/>
          </a:solidFill>
          <a:latin typeface="+mn-lt"/>
          <a:ea typeface="+mn-ea"/>
          <a:cs typeface="+mn-cs"/>
        </a:defRPr>
      </a:lvl6pPr>
      <a:lvl7pPr marL="2057949" algn="l" defTabSz="342991" rtl="0" eaLnBrk="1" latinLnBrk="0" hangingPunct="1">
        <a:defRPr sz="1350" kern="1200">
          <a:solidFill>
            <a:schemeClr val="tx1"/>
          </a:solidFill>
          <a:latin typeface="+mn-lt"/>
          <a:ea typeface="+mn-ea"/>
          <a:cs typeface="+mn-cs"/>
        </a:defRPr>
      </a:lvl7pPr>
      <a:lvl8pPr marL="2400940" algn="l" defTabSz="342991" rtl="0" eaLnBrk="1" latinLnBrk="0" hangingPunct="1">
        <a:defRPr sz="1350" kern="1200">
          <a:solidFill>
            <a:schemeClr val="tx1"/>
          </a:solidFill>
          <a:latin typeface="+mn-lt"/>
          <a:ea typeface="+mn-ea"/>
          <a:cs typeface="+mn-cs"/>
        </a:defRPr>
      </a:lvl8pPr>
      <a:lvl9pPr marL="2743932" algn="l" defTabSz="342991"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6">
          <p15:clr>
            <a:srgbClr val="F26B43"/>
          </p15:clr>
        </p15:guide>
        <p15:guide id="2" pos="264">
          <p15:clr>
            <a:srgbClr val="F26B43"/>
          </p15:clr>
        </p15:guide>
        <p15:guide id="3" pos="5496">
          <p15:clr>
            <a:srgbClr val="F26B43"/>
          </p15:clr>
        </p15:guide>
        <p15:guide id="4" orient="horz" pos="1125">
          <p15:clr>
            <a:srgbClr val="F26B43"/>
          </p15:clr>
        </p15:guide>
        <p15:guide id="5" orient="horz" pos="3631">
          <p15:clr>
            <a:srgbClr val="F26B43"/>
          </p15:clr>
        </p15:guide>
        <p15:guide id="6" orient="horz" pos="4115">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bwMode="black">
          <a:xfrm>
            <a:off x="302855" y="152400"/>
            <a:ext cx="8392674"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Slide title same color as the deck theme</a:t>
            </a:r>
          </a:p>
        </p:txBody>
      </p:sp>
      <p:sp>
        <p:nvSpPr>
          <p:cNvPr id="63491" name="Rectangle 3"/>
          <p:cNvSpPr>
            <a:spLocks noGrp="1" noChangeArrowheads="1"/>
          </p:cNvSpPr>
          <p:nvPr>
            <p:ph type="body" idx="1"/>
          </p:nvPr>
        </p:nvSpPr>
        <p:spPr bwMode="black">
          <a:xfrm>
            <a:off x="305273" y="1529911"/>
            <a:ext cx="8378606"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All second level text should be black 25 point Calibri. </a:t>
            </a:r>
          </a:p>
          <a:p>
            <a:pPr lvl="1"/>
            <a:r>
              <a:rPr lang="en-US"/>
              <a:t>Second level</a:t>
            </a:r>
          </a:p>
          <a:p>
            <a:pPr lvl="2"/>
            <a:r>
              <a:rPr lang="en-US"/>
              <a:t>Third level</a:t>
            </a:r>
          </a:p>
          <a:p>
            <a:pPr lvl="3"/>
            <a:r>
              <a:rPr lang="en-US"/>
              <a:t>Fourth level</a:t>
            </a:r>
          </a:p>
        </p:txBody>
      </p:sp>
      <p:sp>
        <p:nvSpPr>
          <p:cNvPr id="63494" name="Line 6"/>
          <p:cNvSpPr>
            <a:spLocks noChangeShapeType="1"/>
          </p:cNvSpPr>
          <p:nvPr/>
        </p:nvSpPr>
        <p:spPr bwMode="auto">
          <a:xfrm>
            <a:off x="419100" y="6346825"/>
            <a:ext cx="8305800" cy="0"/>
          </a:xfrm>
          <a:prstGeom prst="line">
            <a:avLst/>
          </a:prstGeom>
          <a:noFill/>
          <a:ln w="25400" cap="rnd">
            <a:solidFill>
              <a:srgbClr val="80808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 name="Text Placeholder 7"/>
          <p:cNvSpPr txBox="1">
            <a:spLocks/>
          </p:cNvSpPr>
          <p:nvPr userDrawn="1"/>
        </p:nvSpPr>
        <p:spPr>
          <a:xfrm>
            <a:off x="6824161" y="6372225"/>
            <a:ext cx="1611312" cy="523875"/>
          </a:xfrm>
          <a:prstGeom prst="rect">
            <a:avLst/>
          </a:prstGeom>
        </p:spPr>
        <p:txBody>
          <a:bodyPr/>
          <a:lstStyle>
            <a:lvl1pPr algn="l" rtl="0" fontAlgn="base">
              <a:spcBef>
                <a:spcPct val="20000"/>
              </a:spcBef>
              <a:spcAft>
                <a:spcPct val="0"/>
              </a:spcAft>
              <a:defRPr sz="1400" b="0">
                <a:solidFill>
                  <a:schemeClr val="tx1"/>
                </a:solidFill>
                <a:latin typeface="+mn-lt"/>
                <a:ea typeface="+mn-ea"/>
                <a:cs typeface="+mn-cs"/>
              </a:defRPr>
            </a:lvl1pPr>
            <a:lvl2pPr marL="1588" algn="l" rtl="0" fontAlgn="base">
              <a:spcBef>
                <a:spcPct val="20000"/>
              </a:spcBef>
              <a:spcAft>
                <a:spcPct val="0"/>
              </a:spcAft>
              <a:defRPr sz="2000">
                <a:solidFill>
                  <a:schemeClr val="tx1"/>
                </a:solidFill>
                <a:latin typeface="+mn-lt"/>
              </a:defRPr>
            </a:lvl2pPr>
            <a:lvl3pPr marL="234950" indent="-231775" algn="l" rtl="0" fontAlgn="base">
              <a:spcBef>
                <a:spcPct val="20000"/>
              </a:spcBef>
              <a:spcAft>
                <a:spcPct val="0"/>
              </a:spcAft>
              <a:buChar char="•"/>
              <a:defRPr sz="2000">
                <a:solidFill>
                  <a:schemeClr val="tx1"/>
                </a:solidFill>
                <a:latin typeface="+mn-lt"/>
              </a:defRPr>
            </a:lvl3pPr>
            <a:lvl4pPr marL="457200" indent="-222250" algn="l" rtl="0" fontAlgn="base">
              <a:spcBef>
                <a:spcPct val="20000"/>
              </a:spcBef>
              <a:spcAft>
                <a:spcPct val="0"/>
              </a:spcAft>
              <a:buChar char="•"/>
              <a:defRPr sz="2000">
                <a:solidFill>
                  <a:schemeClr val="tx1"/>
                </a:solidFill>
                <a:latin typeface="+mn-lt"/>
              </a:defRPr>
            </a:lvl4pPr>
            <a:lvl5pPr marL="692150" indent="-234950" algn="l" rtl="0" fontAlgn="base">
              <a:spcBef>
                <a:spcPct val="20000"/>
              </a:spcBef>
              <a:spcAft>
                <a:spcPct val="0"/>
              </a:spcAft>
              <a:buChar char="•"/>
              <a:defRPr sz="2000">
                <a:solidFill>
                  <a:schemeClr val="tx1"/>
                </a:solidFill>
                <a:latin typeface="+mn-lt"/>
              </a:defRPr>
            </a:lvl5pPr>
            <a:lvl6pPr marL="1828800" indent="-228600" algn="l" rtl="0" fontAlgn="base">
              <a:spcBef>
                <a:spcPct val="20000"/>
              </a:spcBef>
              <a:spcAft>
                <a:spcPct val="0"/>
              </a:spcAft>
              <a:buChar char="•"/>
              <a:defRPr sz="2000">
                <a:solidFill>
                  <a:schemeClr val="tx1"/>
                </a:solidFill>
                <a:latin typeface="+mn-lt"/>
              </a:defRPr>
            </a:lvl6pPr>
            <a:lvl7pPr marL="2286000" indent="-228600" algn="l" rtl="0" fontAlgn="base">
              <a:spcBef>
                <a:spcPct val="20000"/>
              </a:spcBef>
              <a:spcAft>
                <a:spcPct val="0"/>
              </a:spcAft>
              <a:buChar char="•"/>
              <a:defRPr sz="2000">
                <a:solidFill>
                  <a:schemeClr val="tx1"/>
                </a:solidFill>
                <a:latin typeface="+mn-lt"/>
              </a:defRPr>
            </a:lvl7pPr>
            <a:lvl8pPr marL="2743200" indent="-228600" algn="l" rtl="0" fontAlgn="base">
              <a:spcBef>
                <a:spcPct val="20000"/>
              </a:spcBef>
              <a:spcAft>
                <a:spcPct val="0"/>
              </a:spcAft>
              <a:buChar char="•"/>
              <a:defRPr sz="2000">
                <a:solidFill>
                  <a:schemeClr val="tx1"/>
                </a:solidFill>
                <a:latin typeface="+mn-lt"/>
              </a:defRPr>
            </a:lvl8pPr>
            <a:lvl9pPr marL="3200400" indent="-228600" algn="l" rtl="0" fontAlgn="base">
              <a:spcBef>
                <a:spcPct val="20000"/>
              </a:spcBef>
              <a:spcAft>
                <a:spcPct val="0"/>
              </a:spcAft>
              <a:buChar char="•"/>
              <a:defRPr sz="2000">
                <a:solidFill>
                  <a:schemeClr val="tx1"/>
                </a:solidFill>
                <a:latin typeface="+mn-lt"/>
              </a:defRPr>
            </a:lvl9pPr>
          </a:lstStyle>
          <a:p>
            <a:pPr>
              <a:defRPr/>
            </a:pPr>
            <a:r>
              <a:rPr lang="en-US">
                <a:solidFill>
                  <a:srgbClr val="FFFFFF">
                    <a:lumMod val="50000"/>
                  </a:srgbClr>
                </a:solidFill>
              </a:rPr>
              <a:t>Aetna International</a:t>
            </a:r>
          </a:p>
        </p:txBody>
      </p:sp>
      <p:sp>
        <p:nvSpPr>
          <p:cNvPr id="8" name="Slide Number Placeholder 4"/>
          <p:cNvSpPr txBox="1">
            <a:spLocks/>
          </p:cNvSpPr>
          <p:nvPr userDrawn="1"/>
        </p:nvSpPr>
        <p:spPr bwMode="black">
          <a:xfrm>
            <a:off x="8283072" y="6371590"/>
            <a:ext cx="533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r">
              <a:defRPr/>
            </a:pPr>
            <a:fld id="{BACDDCD4-A9A7-4583-8841-4273C16F32CB}" type="slidenum">
              <a:rPr lang="en-US" sz="1400" smtClean="0">
                <a:solidFill>
                  <a:srgbClr val="7F7F7F"/>
                </a:solidFill>
                <a:latin typeface="Calibri"/>
                <a:ea typeface="ＭＳ Ｐゴシック" charset="0"/>
                <a:cs typeface="Arial" charset="0"/>
              </a:rPr>
              <a:pPr algn="r">
                <a:defRPr/>
              </a:pPr>
              <a:t>‹#›</a:t>
            </a:fld>
            <a:endParaRPr lang="en-US" sz="1400">
              <a:solidFill>
                <a:srgbClr val="7F7F7F"/>
              </a:solidFill>
              <a:latin typeface="Calibri"/>
              <a:ea typeface="ＭＳ Ｐゴシック" charset="0"/>
              <a:cs typeface="Arial" charset="0"/>
            </a:endParaRPr>
          </a:p>
        </p:txBody>
      </p:sp>
    </p:spTree>
    <p:extLst>
      <p:ext uri="{BB962C8B-B14F-4D97-AF65-F5344CB8AC3E}">
        <p14:creationId xmlns:p14="http://schemas.microsoft.com/office/powerpoint/2010/main" val="3583067717"/>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Lst>
  <p:hf hdr="0" ftr="0" dt="0"/>
  <p:txStyles>
    <p:titleStyle>
      <a:lvl1pPr algn="l" rtl="0" fontAlgn="base">
        <a:lnSpc>
          <a:spcPct val="85000"/>
        </a:lnSpc>
        <a:spcBef>
          <a:spcPct val="0"/>
        </a:spcBef>
        <a:spcAft>
          <a:spcPct val="0"/>
        </a:spcAft>
        <a:defRPr sz="3500" b="1" baseline="0">
          <a:solidFill>
            <a:schemeClr val="accent1"/>
          </a:solidFill>
          <a:latin typeface="+mj-lt"/>
          <a:ea typeface="+mj-ea"/>
          <a:cs typeface="+mj-cs"/>
        </a:defRPr>
      </a:lvl1pPr>
      <a:lvl2pPr algn="l" rtl="0" fontAlgn="base">
        <a:spcBef>
          <a:spcPct val="0"/>
        </a:spcBef>
        <a:spcAft>
          <a:spcPct val="0"/>
        </a:spcAft>
        <a:defRPr sz="3500" b="1">
          <a:solidFill>
            <a:schemeClr val="tx2"/>
          </a:solidFill>
          <a:latin typeface="Calibri" pitchFamily="34" charset="0"/>
        </a:defRPr>
      </a:lvl2pPr>
      <a:lvl3pPr algn="l" rtl="0" fontAlgn="base">
        <a:spcBef>
          <a:spcPct val="0"/>
        </a:spcBef>
        <a:spcAft>
          <a:spcPct val="0"/>
        </a:spcAft>
        <a:defRPr sz="3500" b="1">
          <a:solidFill>
            <a:schemeClr val="tx2"/>
          </a:solidFill>
          <a:latin typeface="Calibri" pitchFamily="34" charset="0"/>
        </a:defRPr>
      </a:lvl3pPr>
      <a:lvl4pPr algn="l" rtl="0" fontAlgn="base">
        <a:spcBef>
          <a:spcPct val="0"/>
        </a:spcBef>
        <a:spcAft>
          <a:spcPct val="0"/>
        </a:spcAft>
        <a:defRPr sz="3500" b="1">
          <a:solidFill>
            <a:schemeClr val="tx2"/>
          </a:solidFill>
          <a:latin typeface="Calibri" pitchFamily="34" charset="0"/>
        </a:defRPr>
      </a:lvl4pPr>
      <a:lvl5pPr algn="l" rtl="0" fontAlgn="base">
        <a:spcBef>
          <a:spcPct val="0"/>
        </a:spcBef>
        <a:spcAft>
          <a:spcPct val="0"/>
        </a:spcAft>
        <a:defRPr sz="3500" b="1">
          <a:solidFill>
            <a:schemeClr val="tx2"/>
          </a:solidFill>
          <a:latin typeface="Calibri" pitchFamily="34" charset="0"/>
        </a:defRPr>
      </a:lvl5pPr>
      <a:lvl6pPr marL="457200" algn="l" rtl="0" fontAlgn="base">
        <a:spcBef>
          <a:spcPct val="0"/>
        </a:spcBef>
        <a:spcAft>
          <a:spcPct val="0"/>
        </a:spcAft>
        <a:defRPr sz="3500" b="1">
          <a:solidFill>
            <a:schemeClr val="tx2"/>
          </a:solidFill>
          <a:latin typeface="Calibri" pitchFamily="34" charset="0"/>
        </a:defRPr>
      </a:lvl6pPr>
      <a:lvl7pPr marL="914400" algn="l" rtl="0" fontAlgn="base">
        <a:spcBef>
          <a:spcPct val="0"/>
        </a:spcBef>
        <a:spcAft>
          <a:spcPct val="0"/>
        </a:spcAft>
        <a:defRPr sz="3500" b="1">
          <a:solidFill>
            <a:schemeClr val="tx2"/>
          </a:solidFill>
          <a:latin typeface="Calibri" pitchFamily="34" charset="0"/>
        </a:defRPr>
      </a:lvl7pPr>
      <a:lvl8pPr marL="1371600" algn="l" rtl="0" fontAlgn="base">
        <a:spcBef>
          <a:spcPct val="0"/>
        </a:spcBef>
        <a:spcAft>
          <a:spcPct val="0"/>
        </a:spcAft>
        <a:defRPr sz="3500" b="1">
          <a:solidFill>
            <a:schemeClr val="tx2"/>
          </a:solidFill>
          <a:latin typeface="Calibri" pitchFamily="34" charset="0"/>
        </a:defRPr>
      </a:lvl8pPr>
      <a:lvl9pPr marL="1828800" algn="l" rtl="0" fontAlgn="base">
        <a:spcBef>
          <a:spcPct val="0"/>
        </a:spcBef>
        <a:spcAft>
          <a:spcPct val="0"/>
        </a:spcAft>
        <a:defRPr sz="3500" b="1">
          <a:solidFill>
            <a:schemeClr val="tx2"/>
          </a:solidFill>
          <a:latin typeface="Calibri" pitchFamily="34" charset="0"/>
        </a:defRPr>
      </a:lvl9pPr>
    </p:titleStyle>
    <p:bodyStyle>
      <a:lvl1pPr algn="l" rtl="0" fontAlgn="base">
        <a:spcBef>
          <a:spcPct val="20000"/>
        </a:spcBef>
        <a:spcAft>
          <a:spcPct val="0"/>
        </a:spcAft>
        <a:defRPr sz="2500" b="1">
          <a:solidFill>
            <a:schemeClr val="tx1"/>
          </a:solidFill>
          <a:latin typeface="+mn-lt"/>
          <a:ea typeface="+mn-ea"/>
          <a:cs typeface="+mn-cs"/>
        </a:defRPr>
      </a:lvl1pPr>
      <a:lvl2pPr marL="1588" algn="l" rtl="0" fontAlgn="base">
        <a:spcBef>
          <a:spcPct val="20000"/>
        </a:spcBef>
        <a:spcAft>
          <a:spcPct val="0"/>
        </a:spcAft>
        <a:defRPr sz="2000">
          <a:solidFill>
            <a:schemeClr val="tx1"/>
          </a:solidFill>
          <a:latin typeface="+mn-lt"/>
        </a:defRPr>
      </a:lvl2pPr>
      <a:lvl3pPr marL="234950" indent="-231775" algn="l" rtl="0" fontAlgn="base">
        <a:spcBef>
          <a:spcPct val="20000"/>
        </a:spcBef>
        <a:spcAft>
          <a:spcPct val="0"/>
        </a:spcAft>
        <a:buChar char="•"/>
        <a:defRPr sz="2000">
          <a:solidFill>
            <a:schemeClr val="tx1"/>
          </a:solidFill>
          <a:latin typeface="+mn-lt"/>
        </a:defRPr>
      </a:lvl3pPr>
      <a:lvl4pPr marL="457200" indent="-222250" algn="l" rtl="0" fontAlgn="base">
        <a:spcBef>
          <a:spcPct val="20000"/>
        </a:spcBef>
        <a:spcAft>
          <a:spcPct val="0"/>
        </a:spcAft>
        <a:buFont typeface="Calibri" pitchFamily="34" charset="0"/>
        <a:buChar char="─"/>
        <a:defRPr sz="2000">
          <a:solidFill>
            <a:schemeClr val="tx1"/>
          </a:solidFill>
          <a:latin typeface="+mn-lt"/>
        </a:defRPr>
      </a:lvl4pPr>
      <a:lvl5pPr marL="692150" indent="-234950" algn="l" rtl="0" fontAlgn="base">
        <a:spcBef>
          <a:spcPct val="20000"/>
        </a:spcBef>
        <a:spcAft>
          <a:spcPct val="0"/>
        </a:spcAft>
        <a:buChar char="•"/>
        <a:defRPr sz="2000">
          <a:solidFill>
            <a:schemeClr val="tx1"/>
          </a:solidFill>
          <a:latin typeface="+mn-lt"/>
        </a:defRPr>
      </a:lvl5pPr>
      <a:lvl6pPr marL="1828800" indent="-228600" algn="l" rtl="0" fontAlgn="base">
        <a:spcBef>
          <a:spcPct val="20000"/>
        </a:spcBef>
        <a:spcAft>
          <a:spcPct val="0"/>
        </a:spcAft>
        <a:buChar char="•"/>
        <a:defRPr sz="2000">
          <a:solidFill>
            <a:schemeClr val="tx1"/>
          </a:solidFill>
          <a:latin typeface="+mn-lt"/>
        </a:defRPr>
      </a:lvl6pPr>
      <a:lvl7pPr marL="2286000" indent="-228600" algn="l" rtl="0" fontAlgn="base">
        <a:spcBef>
          <a:spcPct val="20000"/>
        </a:spcBef>
        <a:spcAft>
          <a:spcPct val="0"/>
        </a:spcAft>
        <a:buChar char="•"/>
        <a:defRPr sz="2000">
          <a:solidFill>
            <a:schemeClr val="tx1"/>
          </a:solidFill>
          <a:latin typeface="+mn-lt"/>
        </a:defRPr>
      </a:lvl7pPr>
      <a:lvl8pPr marL="2743200" indent="-228600" algn="l" rtl="0" fontAlgn="base">
        <a:spcBef>
          <a:spcPct val="20000"/>
        </a:spcBef>
        <a:spcAft>
          <a:spcPct val="0"/>
        </a:spcAft>
        <a:buChar char="•"/>
        <a:defRPr sz="2000">
          <a:solidFill>
            <a:schemeClr val="tx1"/>
          </a:solidFill>
          <a:latin typeface="+mn-lt"/>
        </a:defRPr>
      </a:lvl8pPr>
      <a:lvl9pPr marL="32004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0239CDC-4B94-5B45-AD15-1C7F745BF0E7}"/>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62540D6-701D-4240-9FE6-33E1677F161D}"/>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D45C16-1B9A-EE45-994F-68A01E481D6C}"/>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556F8B-A799-BD47-8BF3-60CC560DEEB8}" type="datetimeFigureOut">
              <a:rPr lang="en-US" smtClean="0"/>
              <a:t>10/25/2022</a:t>
            </a:fld>
            <a:endParaRPr lang="en-US"/>
          </a:p>
        </p:txBody>
      </p:sp>
      <p:sp>
        <p:nvSpPr>
          <p:cNvPr id="5" name="Footer Placeholder 4">
            <a:extLst>
              <a:ext uri="{FF2B5EF4-FFF2-40B4-BE49-F238E27FC236}">
                <a16:creationId xmlns:a16="http://schemas.microsoft.com/office/drawing/2014/main" id="{F383FBB3-B609-A74E-A301-656C6AD5780A}"/>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EA6F82B-91CE-C640-A347-B4655CA4B4C1}"/>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8D3502-606D-3D44-8C65-1E8FB330A435}" type="slidenum">
              <a:rPr lang="en-US" smtClean="0"/>
              <a:t>‹#›</a:t>
            </a:fld>
            <a:endParaRPr lang="en-US"/>
          </a:p>
        </p:txBody>
      </p:sp>
    </p:spTree>
    <p:extLst>
      <p:ext uri="{BB962C8B-B14F-4D97-AF65-F5344CB8AC3E}">
        <p14:creationId xmlns:p14="http://schemas.microsoft.com/office/powerpoint/2010/main" val="3626723412"/>
      </p:ext>
    </p:extLst>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C849A777-4F98-4A22-BA34-F60419E16BD9}"/>
              </a:ext>
            </a:extLst>
          </p:cNvPr>
          <p:cNvSpPr txBox="1"/>
          <p:nvPr userDrawn="1"/>
        </p:nvSpPr>
        <p:spPr>
          <a:xfrm>
            <a:off x="646048" y="6425581"/>
            <a:ext cx="6035040" cy="123111"/>
          </a:xfrm>
          <a:prstGeom prst="rect">
            <a:avLst/>
          </a:prstGeom>
          <a:noFill/>
        </p:spPr>
        <p:txBody>
          <a:bodyPr wrap="square" lIns="0" tIns="0" rIns="0" bIns="0" rtlCol="0" anchor="b">
            <a:spAutoFit/>
          </a:bodyPr>
          <a:lstStyle/>
          <a:p>
            <a:r>
              <a:rPr lang="en-US" sz="800">
                <a:solidFill>
                  <a:schemeClr val="tx2"/>
                </a:solidFill>
              </a:rPr>
              <a:t>©2020 Aetna Inc.</a:t>
            </a:r>
          </a:p>
        </p:txBody>
      </p:sp>
      <p:sp>
        <p:nvSpPr>
          <p:cNvPr id="8" name="Freeform 5"/>
          <p:cNvSpPr>
            <a:spLocks noEditPoints="1"/>
          </p:cNvSpPr>
          <p:nvPr userDrawn="1"/>
        </p:nvSpPr>
        <p:spPr bwMode="auto">
          <a:xfrm>
            <a:off x="7800348" y="6352940"/>
            <a:ext cx="932402" cy="180538"/>
          </a:xfrm>
          <a:custGeom>
            <a:avLst/>
            <a:gdLst>
              <a:gd name="T0" fmla="*/ 657 w 759"/>
              <a:gd name="T1" fmla="*/ 27 h 144"/>
              <a:gd name="T2" fmla="*/ 649 w 759"/>
              <a:gd name="T3" fmla="*/ 50 h 144"/>
              <a:gd name="T4" fmla="*/ 664 w 759"/>
              <a:gd name="T5" fmla="*/ 74 h 144"/>
              <a:gd name="T6" fmla="*/ 705 w 759"/>
              <a:gd name="T7" fmla="*/ 142 h 144"/>
              <a:gd name="T8" fmla="*/ 641 w 759"/>
              <a:gd name="T9" fmla="*/ 108 h 144"/>
              <a:gd name="T10" fmla="*/ 669 w 759"/>
              <a:gd name="T11" fmla="*/ 121 h 144"/>
              <a:gd name="T12" fmla="*/ 326 w 759"/>
              <a:gd name="T13" fmla="*/ 95 h 144"/>
              <a:gd name="T14" fmla="*/ 392 w 759"/>
              <a:gd name="T15" fmla="*/ 60 h 144"/>
              <a:gd name="T16" fmla="*/ 268 w 759"/>
              <a:gd name="T17" fmla="*/ 74 h 144"/>
              <a:gd name="T18" fmla="*/ 180 w 759"/>
              <a:gd name="T19" fmla="*/ 33 h 144"/>
              <a:gd name="T20" fmla="*/ 233 w 759"/>
              <a:gd name="T21" fmla="*/ 72 h 144"/>
              <a:gd name="T22" fmla="*/ 170 w 759"/>
              <a:gd name="T23" fmla="*/ 108 h 144"/>
              <a:gd name="T24" fmla="*/ 267 w 759"/>
              <a:gd name="T25" fmla="*/ 110 h 144"/>
              <a:gd name="T26" fmla="*/ 350 w 759"/>
              <a:gd name="T27" fmla="*/ 144 h 144"/>
              <a:gd name="T28" fmla="*/ 356 w 759"/>
              <a:gd name="T29" fmla="*/ 121 h 144"/>
              <a:gd name="T30" fmla="*/ 227 w 759"/>
              <a:gd name="T31" fmla="*/ 93 h 144"/>
              <a:gd name="T32" fmla="*/ 222 w 759"/>
              <a:gd name="T33" fmla="*/ 122 h 144"/>
              <a:gd name="T34" fmla="*/ 358 w 759"/>
              <a:gd name="T35" fmla="*/ 60 h 144"/>
              <a:gd name="T36" fmla="*/ 592 w 759"/>
              <a:gd name="T37" fmla="*/ 90 h 144"/>
              <a:gd name="T38" fmla="*/ 489 w 759"/>
              <a:gd name="T39" fmla="*/ 30 h 144"/>
              <a:gd name="T40" fmla="*/ 527 w 759"/>
              <a:gd name="T41" fmla="*/ 142 h 144"/>
              <a:gd name="T42" fmla="*/ 539 w 759"/>
              <a:gd name="T43" fmla="*/ 50 h 144"/>
              <a:gd name="T44" fmla="*/ 556 w 759"/>
              <a:gd name="T45" fmla="*/ 142 h 144"/>
              <a:gd name="T46" fmla="*/ 473 w 759"/>
              <a:gd name="T47" fmla="*/ 117 h 144"/>
              <a:gd name="T48" fmla="*/ 413 w 759"/>
              <a:gd name="T49" fmla="*/ 108 h 144"/>
              <a:gd name="T50" fmla="*/ 401 w 759"/>
              <a:gd name="T51" fmla="*/ 35 h 144"/>
              <a:gd name="T52" fmla="*/ 449 w 759"/>
              <a:gd name="T53" fmla="*/ 30 h 144"/>
              <a:gd name="T54" fmla="*/ 448 w 759"/>
              <a:gd name="T55" fmla="*/ 54 h 144"/>
              <a:gd name="T56" fmla="*/ 473 w 759"/>
              <a:gd name="T57" fmla="*/ 117 h 144"/>
              <a:gd name="T58" fmla="*/ 79 w 759"/>
              <a:gd name="T59" fmla="*/ 43 h 144"/>
              <a:gd name="T60" fmla="*/ 125 w 759"/>
              <a:gd name="T61" fmla="*/ 22 h 144"/>
              <a:gd name="T62" fmla="*/ 79 w 759"/>
              <a:gd name="T63" fmla="*/ 144 h 144"/>
              <a:gd name="T64" fmla="*/ 32 w 759"/>
              <a:gd name="T65" fmla="*/ 22 h 144"/>
              <a:gd name="T66" fmla="*/ 730 w 759"/>
              <a:gd name="T67" fmla="*/ 27 h 144"/>
              <a:gd name="T68" fmla="*/ 723 w 759"/>
              <a:gd name="T69" fmla="*/ 51 h 144"/>
              <a:gd name="T70" fmla="*/ 711 w 759"/>
              <a:gd name="T71" fmla="*/ 31 h 144"/>
              <a:gd name="T72" fmla="*/ 741 w 759"/>
              <a:gd name="T73" fmla="*/ 27 h 144"/>
              <a:gd name="T74" fmla="*/ 747 w 759"/>
              <a:gd name="T75" fmla="*/ 46 h 144"/>
              <a:gd name="T76" fmla="*/ 759 w 759"/>
              <a:gd name="T77" fmla="*/ 27 h 144"/>
              <a:gd name="T78" fmla="*/ 755 w 759"/>
              <a:gd name="T79" fmla="*/ 42 h 144"/>
              <a:gd name="T80" fmla="*/ 752 w 759"/>
              <a:gd name="T81" fmla="*/ 41 h 144"/>
              <a:gd name="T82" fmla="*/ 742 w 759"/>
              <a:gd name="T83" fmla="*/ 41 h 144"/>
              <a:gd name="T84" fmla="*/ 739 w 759"/>
              <a:gd name="T85" fmla="*/ 42 h 144"/>
              <a:gd name="T86" fmla="*/ 735 w 759"/>
              <a:gd name="T87" fmla="*/ 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9" h="144">
                <a:moveTo>
                  <a:pt x="704" y="110"/>
                </a:moveTo>
                <a:cubicBezTo>
                  <a:pt x="704" y="100"/>
                  <a:pt x="705" y="86"/>
                  <a:pt x="705" y="69"/>
                </a:cubicBezTo>
                <a:cubicBezTo>
                  <a:pt x="705" y="38"/>
                  <a:pt x="692" y="27"/>
                  <a:pt x="657" y="27"/>
                </a:cubicBezTo>
                <a:cubicBezTo>
                  <a:pt x="640" y="27"/>
                  <a:pt x="625" y="29"/>
                  <a:pt x="616" y="33"/>
                </a:cubicBezTo>
                <a:cubicBezTo>
                  <a:pt x="618" y="58"/>
                  <a:pt x="618" y="58"/>
                  <a:pt x="618" y="58"/>
                </a:cubicBezTo>
                <a:cubicBezTo>
                  <a:pt x="626" y="54"/>
                  <a:pt x="637" y="50"/>
                  <a:pt x="649" y="50"/>
                </a:cubicBezTo>
                <a:cubicBezTo>
                  <a:pt x="665" y="50"/>
                  <a:pt x="669" y="56"/>
                  <a:pt x="669" y="72"/>
                </a:cubicBezTo>
                <a:cubicBezTo>
                  <a:pt x="669" y="74"/>
                  <a:pt x="669" y="74"/>
                  <a:pt x="669" y="74"/>
                </a:cubicBezTo>
                <a:cubicBezTo>
                  <a:pt x="668" y="74"/>
                  <a:pt x="665" y="74"/>
                  <a:pt x="664" y="74"/>
                </a:cubicBezTo>
                <a:cubicBezTo>
                  <a:pt x="624" y="74"/>
                  <a:pt x="606" y="86"/>
                  <a:pt x="606" y="108"/>
                </a:cubicBezTo>
                <a:cubicBezTo>
                  <a:pt x="606" y="131"/>
                  <a:pt x="618" y="144"/>
                  <a:pt x="650" y="144"/>
                </a:cubicBezTo>
                <a:cubicBezTo>
                  <a:pt x="667" y="144"/>
                  <a:pt x="684" y="142"/>
                  <a:pt x="705" y="142"/>
                </a:cubicBezTo>
                <a:cubicBezTo>
                  <a:pt x="704" y="133"/>
                  <a:pt x="704" y="120"/>
                  <a:pt x="704" y="110"/>
                </a:cubicBezTo>
                <a:close/>
                <a:moveTo>
                  <a:pt x="658" y="122"/>
                </a:moveTo>
                <a:cubicBezTo>
                  <a:pt x="646" y="122"/>
                  <a:pt x="641" y="118"/>
                  <a:pt x="641" y="108"/>
                </a:cubicBezTo>
                <a:cubicBezTo>
                  <a:pt x="641" y="99"/>
                  <a:pt x="648" y="93"/>
                  <a:pt x="664" y="93"/>
                </a:cubicBezTo>
                <a:cubicBezTo>
                  <a:pt x="666" y="93"/>
                  <a:pt x="667" y="93"/>
                  <a:pt x="669" y="93"/>
                </a:cubicBezTo>
                <a:cubicBezTo>
                  <a:pt x="669" y="103"/>
                  <a:pt x="668" y="114"/>
                  <a:pt x="669" y="121"/>
                </a:cubicBezTo>
                <a:cubicBezTo>
                  <a:pt x="666" y="122"/>
                  <a:pt x="662" y="122"/>
                  <a:pt x="658" y="122"/>
                </a:cubicBezTo>
                <a:close/>
                <a:moveTo>
                  <a:pt x="356" y="121"/>
                </a:moveTo>
                <a:cubicBezTo>
                  <a:pt x="336" y="121"/>
                  <a:pt x="326" y="111"/>
                  <a:pt x="326" y="95"/>
                </a:cubicBezTo>
                <a:cubicBezTo>
                  <a:pt x="326" y="94"/>
                  <a:pt x="326" y="94"/>
                  <a:pt x="326" y="94"/>
                </a:cubicBezTo>
                <a:cubicBezTo>
                  <a:pt x="329" y="95"/>
                  <a:pt x="336" y="95"/>
                  <a:pt x="340" y="95"/>
                </a:cubicBezTo>
                <a:cubicBezTo>
                  <a:pt x="375" y="95"/>
                  <a:pt x="392" y="84"/>
                  <a:pt x="392" y="60"/>
                </a:cubicBezTo>
                <a:cubicBezTo>
                  <a:pt x="392" y="40"/>
                  <a:pt x="378" y="27"/>
                  <a:pt x="346" y="27"/>
                </a:cubicBezTo>
                <a:cubicBezTo>
                  <a:pt x="307" y="27"/>
                  <a:pt x="292" y="44"/>
                  <a:pt x="288" y="75"/>
                </a:cubicBezTo>
                <a:cubicBezTo>
                  <a:pt x="283" y="75"/>
                  <a:pt x="277" y="74"/>
                  <a:pt x="268" y="74"/>
                </a:cubicBezTo>
                <a:cubicBezTo>
                  <a:pt x="268" y="73"/>
                  <a:pt x="268" y="71"/>
                  <a:pt x="268" y="69"/>
                </a:cubicBezTo>
                <a:cubicBezTo>
                  <a:pt x="268" y="38"/>
                  <a:pt x="255" y="27"/>
                  <a:pt x="221" y="27"/>
                </a:cubicBezTo>
                <a:cubicBezTo>
                  <a:pt x="204" y="27"/>
                  <a:pt x="189" y="29"/>
                  <a:pt x="180" y="33"/>
                </a:cubicBezTo>
                <a:cubicBezTo>
                  <a:pt x="181" y="58"/>
                  <a:pt x="181" y="58"/>
                  <a:pt x="181" y="58"/>
                </a:cubicBezTo>
                <a:cubicBezTo>
                  <a:pt x="189" y="54"/>
                  <a:pt x="201" y="50"/>
                  <a:pt x="212" y="50"/>
                </a:cubicBezTo>
                <a:cubicBezTo>
                  <a:pt x="228" y="50"/>
                  <a:pt x="233" y="56"/>
                  <a:pt x="233" y="72"/>
                </a:cubicBezTo>
                <a:cubicBezTo>
                  <a:pt x="233" y="74"/>
                  <a:pt x="233" y="74"/>
                  <a:pt x="233" y="74"/>
                </a:cubicBezTo>
                <a:cubicBezTo>
                  <a:pt x="232" y="74"/>
                  <a:pt x="229" y="74"/>
                  <a:pt x="227" y="74"/>
                </a:cubicBezTo>
                <a:cubicBezTo>
                  <a:pt x="188" y="74"/>
                  <a:pt x="170" y="86"/>
                  <a:pt x="170" y="108"/>
                </a:cubicBezTo>
                <a:cubicBezTo>
                  <a:pt x="170" y="131"/>
                  <a:pt x="181" y="144"/>
                  <a:pt x="213" y="144"/>
                </a:cubicBezTo>
                <a:cubicBezTo>
                  <a:pt x="230" y="144"/>
                  <a:pt x="247" y="142"/>
                  <a:pt x="269" y="142"/>
                </a:cubicBezTo>
                <a:cubicBezTo>
                  <a:pt x="267" y="133"/>
                  <a:pt x="267" y="120"/>
                  <a:pt x="267" y="110"/>
                </a:cubicBezTo>
                <a:cubicBezTo>
                  <a:pt x="267" y="106"/>
                  <a:pt x="267" y="100"/>
                  <a:pt x="268" y="94"/>
                </a:cubicBezTo>
                <a:cubicBezTo>
                  <a:pt x="277" y="94"/>
                  <a:pt x="284" y="94"/>
                  <a:pt x="288" y="94"/>
                </a:cubicBezTo>
                <a:cubicBezTo>
                  <a:pt x="291" y="131"/>
                  <a:pt x="310" y="144"/>
                  <a:pt x="350" y="144"/>
                </a:cubicBezTo>
                <a:cubicBezTo>
                  <a:pt x="364" y="144"/>
                  <a:pt x="379" y="142"/>
                  <a:pt x="387" y="138"/>
                </a:cubicBezTo>
                <a:cubicBezTo>
                  <a:pt x="386" y="113"/>
                  <a:pt x="386" y="113"/>
                  <a:pt x="386" y="113"/>
                </a:cubicBezTo>
                <a:cubicBezTo>
                  <a:pt x="378" y="118"/>
                  <a:pt x="367" y="121"/>
                  <a:pt x="356" y="121"/>
                </a:cubicBezTo>
                <a:close/>
                <a:moveTo>
                  <a:pt x="222" y="122"/>
                </a:moveTo>
                <a:cubicBezTo>
                  <a:pt x="210" y="122"/>
                  <a:pt x="205" y="118"/>
                  <a:pt x="205" y="108"/>
                </a:cubicBezTo>
                <a:cubicBezTo>
                  <a:pt x="205" y="99"/>
                  <a:pt x="211" y="93"/>
                  <a:pt x="227" y="93"/>
                </a:cubicBezTo>
                <a:cubicBezTo>
                  <a:pt x="229" y="93"/>
                  <a:pt x="231" y="93"/>
                  <a:pt x="232" y="93"/>
                </a:cubicBezTo>
                <a:cubicBezTo>
                  <a:pt x="232" y="103"/>
                  <a:pt x="232" y="114"/>
                  <a:pt x="232" y="121"/>
                </a:cubicBezTo>
                <a:cubicBezTo>
                  <a:pt x="230" y="122"/>
                  <a:pt x="225" y="122"/>
                  <a:pt x="222" y="122"/>
                </a:cubicBezTo>
                <a:close/>
                <a:moveTo>
                  <a:pt x="325" y="75"/>
                </a:moveTo>
                <a:cubicBezTo>
                  <a:pt x="325" y="59"/>
                  <a:pt x="330" y="48"/>
                  <a:pt x="345" y="48"/>
                </a:cubicBezTo>
                <a:cubicBezTo>
                  <a:pt x="353" y="48"/>
                  <a:pt x="358" y="52"/>
                  <a:pt x="358" y="60"/>
                </a:cubicBezTo>
                <a:cubicBezTo>
                  <a:pt x="358" y="71"/>
                  <a:pt x="351" y="76"/>
                  <a:pt x="336" y="76"/>
                </a:cubicBezTo>
                <a:cubicBezTo>
                  <a:pt x="332" y="76"/>
                  <a:pt x="328" y="76"/>
                  <a:pt x="325" y="75"/>
                </a:cubicBezTo>
                <a:close/>
                <a:moveTo>
                  <a:pt x="592" y="90"/>
                </a:moveTo>
                <a:cubicBezTo>
                  <a:pt x="592" y="80"/>
                  <a:pt x="592" y="68"/>
                  <a:pt x="592" y="68"/>
                </a:cubicBezTo>
                <a:cubicBezTo>
                  <a:pt x="592" y="39"/>
                  <a:pt x="580" y="27"/>
                  <a:pt x="545" y="27"/>
                </a:cubicBezTo>
                <a:cubicBezTo>
                  <a:pt x="525" y="27"/>
                  <a:pt x="511" y="30"/>
                  <a:pt x="489" y="30"/>
                </a:cubicBezTo>
                <a:cubicBezTo>
                  <a:pt x="490" y="50"/>
                  <a:pt x="490" y="75"/>
                  <a:pt x="490" y="90"/>
                </a:cubicBezTo>
                <a:cubicBezTo>
                  <a:pt x="490" y="105"/>
                  <a:pt x="490" y="133"/>
                  <a:pt x="489" y="142"/>
                </a:cubicBezTo>
                <a:cubicBezTo>
                  <a:pt x="527" y="142"/>
                  <a:pt x="527" y="142"/>
                  <a:pt x="527" y="142"/>
                </a:cubicBezTo>
                <a:cubicBezTo>
                  <a:pt x="526" y="133"/>
                  <a:pt x="525" y="107"/>
                  <a:pt x="525" y="90"/>
                </a:cubicBezTo>
                <a:cubicBezTo>
                  <a:pt x="525" y="80"/>
                  <a:pt x="525" y="68"/>
                  <a:pt x="526" y="52"/>
                </a:cubicBezTo>
                <a:cubicBezTo>
                  <a:pt x="529" y="51"/>
                  <a:pt x="534" y="50"/>
                  <a:pt x="539" y="50"/>
                </a:cubicBezTo>
                <a:cubicBezTo>
                  <a:pt x="552" y="50"/>
                  <a:pt x="557" y="56"/>
                  <a:pt x="557" y="73"/>
                </a:cubicBezTo>
                <a:cubicBezTo>
                  <a:pt x="557" y="73"/>
                  <a:pt x="557" y="83"/>
                  <a:pt x="557" y="90"/>
                </a:cubicBezTo>
                <a:cubicBezTo>
                  <a:pt x="557" y="105"/>
                  <a:pt x="556" y="133"/>
                  <a:pt x="556" y="142"/>
                </a:cubicBezTo>
                <a:cubicBezTo>
                  <a:pt x="593" y="142"/>
                  <a:pt x="593" y="142"/>
                  <a:pt x="593" y="142"/>
                </a:cubicBezTo>
                <a:cubicBezTo>
                  <a:pt x="593" y="133"/>
                  <a:pt x="592" y="107"/>
                  <a:pt x="592" y="90"/>
                </a:cubicBezTo>
                <a:close/>
                <a:moveTo>
                  <a:pt x="473" y="117"/>
                </a:moveTo>
                <a:cubicBezTo>
                  <a:pt x="475" y="142"/>
                  <a:pt x="475" y="142"/>
                  <a:pt x="475" y="142"/>
                </a:cubicBezTo>
                <a:cubicBezTo>
                  <a:pt x="472" y="142"/>
                  <a:pt x="463" y="144"/>
                  <a:pt x="451" y="144"/>
                </a:cubicBezTo>
                <a:cubicBezTo>
                  <a:pt x="426" y="144"/>
                  <a:pt x="413" y="134"/>
                  <a:pt x="413" y="108"/>
                </a:cubicBezTo>
                <a:cubicBezTo>
                  <a:pt x="413" y="88"/>
                  <a:pt x="413" y="66"/>
                  <a:pt x="414" y="54"/>
                </a:cubicBezTo>
                <a:cubicBezTo>
                  <a:pt x="401" y="54"/>
                  <a:pt x="401" y="54"/>
                  <a:pt x="401" y="54"/>
                </a:cubicBezTo>
                <a:cubicBezTo>
                  <a:pt x="401" y="49"/>
                  <a:pt x="401" y="41"/>
                  <a:pt x="401" y="35"/>
                </a:cubicBezTo>
                <a:cubicBezTo>
                  <a:pt x="420" y="32"/>
                  <a:pt x="426" y="21"/>
                  <a:pt x="429" y="0"/>
                </a:cubicBezTo>
                <a:cubicBezTo>
                  <a:pt x="450" y="0"/>
                  <a:pt x="450" y="0"/>
                  <a:pt x="450" y="0"/>
                </a:cubicBezTo>
                <a:cubicBezTo>
                  <a:pt x="449" y="9"/>
                  <a:pt x="449" y="22"/>
                  <a:pt x="449" y="30"/>
                </a:cubicBezTo>
                <a:cubicBezTo>
                  <a:pt x="471" y="30"/>
                  <a:pt x="471" y="30"/>
                  <a:pt x="471" y="30"/>
                </a:cubicBezTo>
                <a:cubicBezTo>
                  <a:pt x="471" y="54"/>
                  <a:pt x="471" y="54"/>
                  <a:pt x="471" y="54"/>
                </a:cubicBezTo>
                <a:cubicBezTo>
                  <a:pt x="448" y="54"/>
                  <a:pt x="448" y="54"/>
                  <a:pt x="448" y="54"/>
                </a:cubicBezTo>
                <a:cubicBezTo>
                  <a:pt x="448" y="98"/>
                  <a:pt x="448" y="98"/>
                  <a:pt x="448" y="98"/>
                </a:cubicBezTo>
                <a:cubicBezTo>
                  <a:pt x="448" y="115"/>
                  <a:pt x="452" y="119"/>
                  <a:pt x="463" y="119"/>
                </a:cubicBezTo>
                <a:cubicBezTo>
                  <a:pt x="467" y="119"/>
                  <a:pt x="471" y="118"/>
                  <a:pt x="473" y="117"/>
                </a:cubicBezTo>
                <a:close/>
                <a:moveTo>
                  <a:pt x="45" y="16"/>
                </a:moveTo>
                <a:cubicBezTo>
                  <a:pt x="50" y="16"/>
                  <a:pt x="54" y="18"/>
                  <a:pt x="58" y="22"/>
                </a:cubicBezTo>
                <a:cubicBezTo>
                  <a:pt x="79" y="43"/>
                  <a:pt x="79" y="43"/>
                  <a:pt x="79" y="43"/>
                </a:cubicBezTo>
                <a:cubicBezTo>
                  <a:pt x="100" y="22"/>
                  <a:pt x="100" y="22"/>
                  <a:pt x="100" y="22"/>
                </a:cubicBezTo>
                <a:cubicBezTo>
                  <a:pt x="103" y="18"/>
                  <a:pt x="108" y="16"/>
                  <a:pt x="112" y="16"/>
                </a:cubicBezTo>
                <a:cubicBezTo>
                  <a:pt x="117" y="16"/>
                  <a:pt x="122" y="18"/>
                  <a:pt x="125" y="22"/>
                </a:cubicBezTo>
                <a:cubicBezTo>
                  <a:pt x="151" y="47"/>
                  <a:pt x="151" y="47"/>
                  <a:pt x="151" y="47"/>
                </a:cubicBezTo>
                <a:cubicBezTo>
                  <a:pt x="158" y="54"/>
                  <a:pt x="158" y="65"/>
                  <a:pt x="151" y="73"/>
                </a:cubicBezTo>
                <a:cubicBezTo>
                  <a:pt x="79" y="144"/>
                  <a:pt x="79" y="144"/>
                  <a:pt x="79" y="144"/>
                </a:cubicBezTo>
                <a:cubicBezTo>
                  <a:pt x="7" y="73"/>
                  <a:pt x="7" y="73"/>
                  <a:pt x="7" y="73"/>
                </a:cubicBezTo>
                <a:cubicBezTo>
                  <a:pt x="0" y="65"/>
                  <a:pt x="0" y="54"/>
                  <a:pt x="7" y="47"/>
                </a:cubicBezTo>
                <a:cubicBezTo>
                  <a:pt x="32" y="22"/>
                  <a:pt x="32" y="22"/>
                  <a:pt x="32" y="22"/>
                </a:cubicBezTo>
                <a:cubicBezTo>
                  <a:pt x="36" y="18"/>
                  <a:pt x="41" y="16"/>
                  <a:pt x="45" y="16"/>
                </a:cubicBezTo>
                <a:moveTo>
                  <a:pt x="711" y="27"/>
                </a:moveTo>
                <a:cubicBezTo>
                  <a:pt x="730" y="27"/>
                  <a:pt x="730" y="27"/>
                  <a:pt x="730" y="27"/>
                </a:cubicBezTo>
                <a:cubicBezTo>
                  <a:pt x="730" y="31"/>
                  <a:pt x="730" y="31"/>
                  <a:pt x="730" y="31"/>
                </a:cubicBezTo>
                <a:cubicBezTo>
                  <a:pt x="723" y="31"/>
                  <a:pt x="723" y="31"/>
                  <a:pt x="723" y="31"/>
                </a:cubicBezTo>
                <a:cubicBezTo>
                  <a:pt x="723" y="51"/>
                  <a:pt x="723" y="51"/>
                  <a:pt x="723" y="51"/>
                </a:cubicBezTo>
                <a:cubicBezTo>
                  <a:pt x="718" y="51"/>
                  <a:pt x="718" y="51"/>
                  <a:pt x="718" y="51"/>
                </a:cubicBezTo>
                <a:cubicBezTo>
                  <a:pt x="718" y="31"/>
                  <a:pt x="718" y="31"/>
                  <a:pt x="718" y="31"/>
                </a:cubicBezTo>
                <a:cubicBezTo>
                  <a:pt x="711" y="31"/>
                  <a:pt x="711" y="31"/>
                  <a:pt x="711" y="31"/>
                </a:cubicBezTo>
                <a:lnTo>
                  <a:pt x="711" y="27"/>
                </a:lnTo>
                <a:close/>
                <a:moveTo>
                  <a:pt x="735" y="27"/>
                </a:moveTo>
                <a:cubicBezTo>
                  <a:pt x="741" y="27"/>
                  <a:pt x="741" y="27"/>
                  <a:pt x="741" y="27"/>
                </a:cubicBezTo>
                <a:cubicBezTo>
                  <a:pt x="744" y="37"/>
                  <a:pt x="744" y="37"/>
                  <a:pt x="744" y="37"/>
                </a:cubicBezTo>
                <a:cubicBezTo>
                  <a:pt x="745" y="40"/>
                  <a:pt x="747" y="46"/>
                  <a:pt x="747" y="46"/>
                </a:cubicBezTo>
                <a:cubicBezTo>
                  <a:pt x="747" y="46"/>
                  <a:pt x="747" y="46"/>
                  <a:pt x="747" y="46"/>
                </a:cubicBezTo>
                <a:cubicBezTo>
                  <a:pt x="747" y="46"/>
                  <a:pt x="748" y="40"/>
                  <a:pt x="749" y="37"/>
                </a:cubicBezTo>
                <a:cubicBezTo>
                  <a:pt x="752" y="27"/>
                  <a:pt x="752" y="27"/>
                  <a:pt x="752" y="27"/>
                </a:cubicBezTo>
                <a:cubicBezTo>
                  <a:pt x="759" y="27"/>
                  <a:pt x="759" y="27"/>
                  <a:pt x="759" y="27"/>
                </a:cubicBezTo>
                <a:cubicBezTo>
                  <a:pt x="759" y="51"/>
                  <a:pt x="759" y="51"/>
                  <a:pt x="759" y="51"/>
                </a:cubicBezTo>
                <a:cubicBezTo>
                  <a:pt x="755" y="51"/>
                  <a:pt x="755" y="51"/>
                  <a:pt x="755" y="51"/>
                </a:cubicBezTo>
                <a:cubicBezTo>
                  <a:pt x="755" y="42"/>
                  <a:pt x="755" y="42"/>
                  <a:pt x="755" y="42"/>
                </a:cubicBezTo>
                <a:cubicBezTo>
                  <a:pt x="755" y="38"/>
                  <a:pt x="755" y="31"/>
                  <a:pt x="755" y="31"/>
                </a:cubicBezTo>
                <a:cubicBezTo>
                  <a:pt x="755" y="31"/>
                  <a:pt x="755" y="31"/>
                  <a:pt x="755" y="31"/>
                </a:cubicBezTo>
                <a:cubicBezTo>
                  <a:pt x="755" y="31"/>
                  <a:pt x="753" y="37"/>
                  <a:pt x="752" y="41"/>
                </a:cubicBezTo>
                <a:cubicBezTo>
                  <a:pt x="749" y="51"/>
                  <a:pt x="749" y="51"/>
                  <a:pt x="749" y="51"/>
                </a:cubicBezTo>
                <a:cubicBezTo>
                  <a:pt x="745" y="51"/>
                  <a:pt x="745" y="51"/>
                  <a:pt x="745" y="51"/>
                </a:cubicBezTo>
                <a:cubicBezTo>
                  <a:pt x="742" y="41"/>
                  <a:pt x="742" y="41"/>
                  <a:pt x="742" y="41"/>
                </a:cubicBezTo>
                <a:cubicBezTo>
                  <a:pt x="740" y="37"/>
                  <a:pt x="739" y="31"/>
                  <a:pt x="739" y="31"/>
                </a:cubicBezTo>
                <a:cubicBezTo>
                  <a:pt x="739" y="31"/>
                  <a:pt x="739" y="31"/>
                  <a:pt x="739" y="31"/>
                </a:cubicBezTo>
                <a:cubicBezTo>
                  <a:pt x="739" y="31"/>
                  <a:pt x="739" y="38"/>
                  <a:pt x="739" y="42"/>
                </a:cubicBezTo>
                <a:cubicBezTo>
                  <a:pt x="739" y="51"/>
                  <a:pt x="739" y="51"/>
                  <a:pt x="739" y="51"/>
                </a:cubicBezTo>
                <a:cubicBezTo>
                  <a:pt x="735" y="51"/>
                  <a:pt x="735" y="51"/>
                  <a:pt x="735" y="51"/>
                </a:cubicBezTo>
                <a:lnTo>
                  <a:pt x="735" y="27"/>
                </a:lnTo>
                <a:close/>
              </a:path>
            </a:pathLst>
          </a:custGeom>
          <a:solidFill>
            <a:srgbClr val="7D3F98"/>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Placeholder 1"/>
          <p:cNvSpPr>
            <a:spLocks noGrp="1"/>
          </p:cNvSpPr>
          <p:nvPr>
            <p:ph type="title"/>
          </p:nvPr>
        </p:nvSpPr>
        <p:spPr>
          <a:xfrm>
            <a:off x="418447" y="530351"/>
            <a:ext cx="7250794" cy="713232"/>
          </a:xfrm>
          <a:prstGeom prst="rect">
            <a:avLst/>
          </a:prstGeom>
        </p:spPr>
        <p:txBody>
          <a:bodyPr vert="horz" lIns="0" tIns="0" rIns="0" bIns="0" rtlCol="0" anchor="t" anchorCtr="0">
            <a:noAutofit/>
          </a:bodyPr>
          <a:lstStyle/>
          <a:p>
            <a:r>
              <a:rPr lang="en-US"/>
              <a:t>Click to edit master title</a:t>
            </a:r>
          </a:p>
        </p:txBody>
      </p:sp>
      <p:sp>
        <p:nvSpPr>
          <p:cNvPr id="3" name="Text Placeholder 2"/>
          <p:cNvSpPr>
            <a:spLocks noGrp="1"/>
          </p:cNvSpPr>
          <p:nvPr>
            <p:ph type="body" idx="1"/>
          </p:nvPr>
        </p:nvSpPr>
        <p:spPr bwMode="gray">
          <a:xfrm>
            <a:off x="418447" y="1785938"/>
            <a:ext cx="7231731" cy="3977640"/>
          </a:xfrm>
          <a:prstGeom prst="rect">
            <a:avLst/>
          </a:prstGeom>
        </p:spPr>
        <p:txBody>
          <a:bodyPr vert="horz" lIns="0" tIns="0" rIns="0" bIns="0" rtlCol="0">
            <a:noAutofit/>
          </a:bodyPr>
          <a:lstStyle/>
          <a:p>
            <a:pPr lvl="0"/>
            <a:r>
              <a:rPr lang="en-US"/>
              <a:t>Click to edit Master text styles</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
        <p:nvSpPr>
          <p:cNvPr id="20" name="Content Placeholder 8"/>
          <p:cNvSpPr txBox="1">
            <a:spLocks/>
          </p:cNvSpPr>
          <p:nvPr/>
        </p:nvSpPr>
        <p:spPr>
          <a:xfrm>
            <a:off x="418447" y="6367487"/>
            <a:ext cx="264344" cy="228600"/>
          </a:xfrm>
          <a:prstGeom prst="rect">
            <a:avLst/>
          </a:prstGeom>
        </p:spPr>
        <p:txBody>
          <a:bodyPr lIns="0" r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fld id="{38743595-4496-5147-A886-7D133864DF76}" type="slidenum">
              <a:rPr lang="en-US" sz="1000" b="1" smtClean="0">
                <a:solidFill>
                  <a:schemeClr val="tx2"/>
                </a:solidFill>
                <a:latin typeface="+mn-lt"/>
                <a:ea typeface="Open Sans" panose="020B0606030504020204" pitchFamily="34" charset="0"/>
                <a:cs typeface="Arial" panose="020B0604020202020204" pitchFamily="34" charset="0"/>
              </a:rPr>
              <a:pPr algn="l"/>
              <a:t>‹#›</a:t>
            </a:fld>
            <a:endParaRPr lang="en-US" sz="1000" b="1">
              <a:solidFill>
                <a:schemeClr val="tx2"/>
              </a:solidFill>
              <a:latin typeface="+mn-lt"/>
              <a:ea typeface="Open Sans" panose="020B0606030504020204" pitchFamily="34" charset="0"/>
              <a:cs typeface="Arial" panose="020B0604020202020204" pitchFamily="34" charset="0"/>
            </a:endParaRPr>
          </a:p>
        </p:txBody>
      </p:sp>
    </p:spTree>
    <p:extLst>
      <p:ext uri="{BB962C8B-B14F-4D97-AF65-F5344CB8AC3E}">
        <p14:creationId xmlns:p14="http://schemas.microsoft.com/office/powerpoint/2010/main" val="2291761357"/>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 id="2147483865" r:id="rId17"/>
    <p:sldLayoutId id="2147483866" r:id="rId18"/>
    <p:sldLayoutId id="2147483867" r:id="rId19"/>
    <p:sldLayoutId id="2147483868" r:id="rId20"/>
    <p:sldLayoutId id="2147483869" r:id="rId21"/>
    <p:sldLayoutId id="2147483870" r:id="rId22"/>
    <p:sldLayoutId id="2147483871" r:id="rId23"/>
    <p:sldLayoutId id="2147483872" r:id="rId24"/>
    <p:sldLayoutId id="2147483873" r:id="rId25"/>
    <p:sldLayoutId id="2147483874" r:id="rId26"/>
    <p:sldLayoutId id="2147483875" r:id="rId27"/>
    <p:sldLayoutId id="2147483876" r:id="rId28"/>
    <p:sldLayoutId id="2147483877" r:id="rId29"/>
    <p:sldLayoutId id="2147483878" r:id="rId30"/>
    <p:sldLayoutId id="2147483879" r:id="rId31"/>
    <p:sldLayoutId id="2147483880" r:id="rId32"/>
    <p:sldLayoutId id="2147483881" r:id="rId33"/>
    <p:sldLayoutId id="2147483882" r:id="rId34"/>
    <p:sldLayoutId id="2147483883" r:id="rId35"/>
    <p:sldLayoutId id="2147483884" r:id="rId36"/>
    <p:sldLayoutId id="2147483885" r:id="rId37"/>
    <p:sldLayoutId id="2147483886" r:id="rId38"/>
    <p:sldLayoutId id="2147483887" r:id="rId39"/>
    <p:sldLayoutId id="2147483888" r:id="rId40"/>
    <p:sldLayoutId id="2147483889" r:id="rId41"/>
    <p:sldLayoutId id="2147483890" r:id="rId42"/>
  </p:sldLayoutIdLst>
  <p:hf hdr="0" dt="0"/>
  <p:txStyles>
    <p:titleStyle>
      <a:lvl1pPr algn="l" defTabSz="457200" rtl="0" eaLnBrk="1" latinLnBrk="0" hangingPunct="1">
        <a:lnSpc>
          <a:spcPct val="90000"/>
        </a:lnSpc>
        <a:spcBef>
          <a:spcPct val="0"/>
        </a:spcBef>
        <a:buNone/>
        <a:defRPr sz="2600" b="1" kern="1200">
          <a:solidFill>
            <a:schemeClr val="tx2"/>
          </a:solidFill>
          <a:latin typeface="+mj-lt"/>
          <a:ea typeface="+mj-ea"/>
          <a:cs typeface="+mj-cs"/>
        </a:defRPr>
      </a:lvl1pPr>
    </p:titleStyle>
    <p:bodyStyle>
      <a:lvl1pPr marL="0" indent="0" algn="l" defTabSz="457200" rtl="0" eaLnBrk="1" latinLnBrk="0" hangingPunct="1">
        <a:spcBef>
          <a:spcPts val="1800"/>
        </a:spcBef>
        <a:buClrTx/>
        <a:buFont typeface="Arial"/>
        <a:buNone/>
        <a:defRPr sz="1400" b="0" kern="1200">
          <a:solidFill>
            <a:schemeClr val="tx2"/>
          </a:solidFill>
          <a:latin typeface="+mn-lt"/>
          <a:ea typeface="+mn-ea"/>
          <a:cs typeface="+mn-cs"/>
        </a:defRPr>
      </a:lvl1pPr>
      <a:lvl2pPr marL="171450" indent="-171450" algn="l" defTabSz="457200" rtl="0" eaLnBrk="1" latinLnBrk="0" hangingPunct="1">
        <a:spcBef>
          <a:spcPts val="1200"/>
        </a:spcBef>
        <a:buClrTx/>
        <a:buFont typeface="Arial"/>
        <a:buChar char="•"/>
        <a:defRPr sz="1400" kern="1200">
          <a:solidFill>
            <a:schemeClr val="tx2"/>
          </a:solidFill>
          <a:latin typeface="+mn-lt"/>
          <a:ea typeface="+mn-ea"/>
          <a:cs typeface="+mn-cs"/>
        </a:defRPr>
      </a:lvl2pPr>
      <a:lvl3pPr marL="342900" indent="-171450" algn="l" defTabSz="457200" rtl="0" eaLnBrk="1" latinLnBrk="0" hangingPunct="1">
        <a:spcBef>
          <a:spcPts val="600"/>
        </a:spcBef>
        <a:buClrTx/>
        <a:buFont typeface="Lucida Grande"/>
        <a:buChar char="–"/>
        <a:defRPr sz="1400" kern="1200" baseline="0">
          <a:solidFill>
            <a:schemeClr val="tx2"/>
          </a:solidFill>
          <a:latin typeface="+mn-lt"/>
          <a:ea typeface="+mn-ea"/>
          <a:cs typeface="+mn-cs"/>
        </a:defRPr>
      </a:lvl3pPr>
      <a:lvl4pPr marL="514350" indent="-171450" algn="l" defTabSz="457200" rtl="0" eaLnBrk="1" latinLnBrk="0" hangingPunct="1">
        <a:spcBef>
          <a:spcPts val="600"/>
        </a:spcBef>
        <a:buClrTx/>
        <a:buFont typeface="Arial"/>
        <a:buChar char="•"/>
        <a:defRPr sz="1400" kern="1200">
          <a:solidFill>
            <a:schemeClr val="tx2"/>
          </a:solidFill>
          <a:latin typeface="+mn-lt"/>
          <a:ea typeface="+mn-ea"/>
          <a:cs typeface="+mn-cs"/>
        </a:defRPr>
      </a:lvl4pPr>
      <a:lvl5pPr marL="685800" indent="-171450" algn="l" defTabSz="457200" rtl="0" eaLnBrk="1" latinLnBrk="0" hangingPunct="1">
        <a:spcBef>
          <a:spcPts val="600"/>
        </a:spcBef>
        <a:buClrTx/>
        <a:buFont typeface="Arial" panose="020B0604020202020204" pitchFamily="34" charset="0"/>
        <a:buChar char="–"/>
        <a:defRPr sz="1400" kern="1200" baseline="0">
          <a:solidFill>
            <a:schemeClr val="tx2"/>
          </a:solidFill>
          <a:latin typeface="+mn-lt"/>
          <a:ea typeface="+mn-ea"/>
          <a:cs typeface="+mn-cs"/>
        </a:defRPr>
      </a:lvl5pPr>
      <a:lvl6pPr marL="857250" indent="-171450" algn="l" defTabSz="457200" rtl="0" eaLnBrk="1" latinLnBrk="0" hangingPunct="1">
        <a:spcBef>
          <a:spcPts val="600"/>
        </a:spcBef>
        <a:buClrTx/>
        <a:buFont typeface="Arial" panose="020B0604020202020204" pitchFamily="34" charset="0"/>
        <a:buChar char="•"/>
        <a:defRPr sz="1400" kern="1200">
          <a:solidFill>
            <a:schemeClr val="tx2"/>
          </a:solidFill>
          <a:latin typeface="+mn-lt"/>
          <a:ea typeface="+mn-ea"/>
          <a:cs typeface="+mn-cs"/>
        </a:defRPr>
      </a:lvl6pPr>
      <a:lvl7pPr marL="1028700" indent="-165100" algn="l" defTabSz="457200" rtl="0" eaLnBrk="1" latinLnBrk="0" hangingPunct="1">
        <a:spcBef>
          <a:spcPts val="600"/>
        </a:spcBef>
        <a:buClrTx/>
        <a:buFont typeface="Arial" panose="020B0604020202020204" pitchFamily="34" charset="0"/>
        <a:buChar char="–"/>
        <a:defRPr sz="1400" kern="1200">
          <a:solidFill>
            <a:schemeClr val="tx2"/>
          </a:solidFill>
          <a:latin typeface="+mn-lt"/>
          <a:ea typeface="+mn-ea"/>
          <a:cs typeface="+mn-cs"/>
        </a:defRPr>
      </a:lvl7pPr>
      <a:lvl8pPr marL="1206500" indent="-177800" algn="l" defTabSz="457200" rtl="0" eaLnBrk="1" latinLnBrk="0" hangingPunct="1">
        <a:spcBef>
          <a:spcPts val="600"/>
        </a:spcBef>
        <a:buClrTx/>
        <a:buFont typeface="Arial"/>
        <a:buChar char="•"/>
        <a:defRPr sz="1400" kern="1200">
          <a:solidFill>
            <a:schemeClr val="tx2"/>
          </a:solidFill>
          <a:latin typeface="+mn-lt"/>
          <a:ea typeface="+mn-ea"/>
          <a:cs typeface="+mn-cs"/>
        </a:defRPr>
      </a:lvl8pPr>
      <a:lvl9pPr marL="1371600" indent="-165100" algn="l" defTabSz="457200" rtl="0" eaLnBrk="1" latinLnBrk="0" hangingPunct="1">
        <a:spcBef>
          <a:spcPts val="600"/>
        </a:spcBef>
        <a:buClrTx/>
        <a:buFont typeface="Arial" panose="020B0604020202020204" pitchFamily="34" charset="0"/>
        <a:buChar char="–"/>
        <a:defRPr sz="14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6">
          <p15:clr>
            <a:srgbClr val="F26B43"/>
          </p15:clr>
        </p15:guide>
        <p15:guide id="2" pos="264">
          <p15:clr>
            <a:srgbClr val="F26B43"/>
          </p15:clr>
        </p15:guide>
        <p15:guide id="3" pos="5496">
          <p15:clr>
            <a:srgbClr val="F26B43"/>
          </p15:clr>
        </p15:guide>
        <p15:guide id="4" orient="horz" pos="1125">
          <p15:clr>
            <a:srgbClr val="F26B43"/>
          </p15:clr>
        </p15:guide>
        <p15:guide id="5" orient="horz" pos="3631">
          <p15:clr>
            <a:srgbClr val="F26B43"/>
          </p15:clr>
        </p15:guide>
        <p15:guide id="6" orient="horz" pos="4115">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447" y="649224"/>
            <a:ext cx="7250794" cy="713232"/>
          </a:xfrm>
          <a:prstGeom prst="rect">
            <a:avLst/>
          </a:prstGeom>
        </p:spPr>
        <p:txBody>
          <a:bodyPr vert="horz" lIns="0" tIns="0" rIns="0" bIns="0" rtlCol="0" anchor="t" anchorCtr="0">
            <a:noAutofit/>
          </a:bodyPr>
          <a:lstStyle/>
          <a:p>
            <a:r>
              <a:rPr lang="en-US"/>
              <a:t>Click to edit master title</a:t>
            </a:r>
          </a:p>
        </p:txBody>
      </p:sp>
      <p:sp>
        <p:nvSpPr>
          <p:cNvPr id="3" name="Text Placeholder 2"/>
          <p:cNvSpPr>
            <a:spLocks noGrp="1"/>
          </p:cNvSpPr>
          <p:nvPr>
            <p:ph type="body" idx="1"/>
          </p:nvPr>
        </p:nvSpPr>
        <p:spPr bwMode="gray">
          <a:xfrm>
            <a:off x="418447" y="1773936"/>
            <a:ext cx="8286622" cy="3977640"/>
          </a:xfrm>
          <a:prstGeom prst="rect">
            <a:avLst/>
          </a:prstGeom>
        </p:spPr>
        <p:txBody>
          <a:bodyPr vert="horz" lIns="0" tIns="0" rIns="0" bIns="0" rtlCol="0">
            <a:noAutofit/>
          </a:bodyPr>
          <a:lstStyle/>
          <a:p>
            <a:pPr lvl="0"/>
            <a:r>
              <a:rPr lang="en-US"/>
              <a:t>Click to edit Master text styles</a:t>
            </a:r>
          </a:p>
          <a:p>
            <a:pPr lvl="1"/>
            <a:r>
              <a:rPr lang="en-US"/>
              <a:t>First-level bullet</a:t>
            </a:r>
          </a:p>
          <a:p>
            <a:pPr lvl="2"/>
            <a:r>
              <a:rPr lang="en-US"/>
              <a:t>Second-level bullet</a:t>
            </a:r>
          </a:p>
          <a:p>
            <a:pPr lvl="3"/>
            <a:r>
              <a:rPr lang="en-US"/>
              <a:t>Third-level bullet</a:t>
            </a:r>
          </a:p>
          <a:p>
            <a:pPr lvl="4"/>
            <a:r>
              <a:rPr lang="en-US"/>
              <a:t>Fourth-level bullet</a:t>
            </a:r>
          </a:p>
          <a:p>
            <a:pPr lvl="5"/>
            <a:r>
              <a:rPr lang="en-US"/>
              <a:t>Fifth-level bullet</a:t>
            </a:r>
          </a:p>
          <a:p>
            <a:pPr lvl="6"/>
            <a:r>
              <a:rPr lang="en-US"/>
              <a:t>Sixth-level bullet</a:t>
            </a:r>
          </a:p>
          <a:p>
            <a:pPr lvl="7"/>
            <a:r>
              <a:rPr lang="en-US"/>
              <a:t>Seventh-level bullet</a:t>
            </a:r>
          </a:p>
          <a:p>
            <a:pPr lvl="8"/>
            <a:r>
              <a:rPr lang="en-US"/>
              <a:t>Eighth-level bullet</a:t>
            </a:r>
          </a:p>
        </p:txBody>
      </p:sp>
      <p:sp>
        <p:nvSpPr>
          <p:cNvPr id="8" name="TextBox 7">
            <a:extLst>
              <a:ext uri="{FF2B5EF4-FFF2-40B4-BE49-F238E27FC236}">
                <a16:creationId xmlns:a16="http://schemas.microsoft.com/office/drawing/2014/main" id="{CF117C21-7106-4D18-A52A-7E785D48A1EE}"/>
              </a:ext>
            </a:extLst>
          </p:cNvPr>
          <p:cNvSpPr txBox="1"/>
          <p:nvPr userDrawn="1"/>
        </p:nvSpPr>
        <p:spPr>
          <a:xfrm>
            <a:off x="644818" y="6456360"/>
            <a:ext cx="6036612" cy="92333"/>
          </a:xfrm>
          <a:prstGeom prst="rect">
            <a:avLst/>
          </a:prstGeom>
          <a:noFill/>
        </p:spPr>
        <p:txBody>
          <a:bodyPr wrap="square" lIns="0" tIns="0" rIns="0" bIns="0" rtlCol="0" anchor="b">
            <a:spAutoFit/>
          </a:bodyPr>
          <a:lstStyle/>
          <a:p>
            <a:r>
              <a:rPr lang="en-US" sz="600" dirty="0">
                <a:solidFill>
                  <a:schemeClr val="tx2"/>
                </a:solidFill>
              </a:rPr>
              <a:t>©2022 Aetna Inc.</a:t>
            </a:r>
          </a:p>
        </p:txBody>
      </p:sp>
      <p:sp>
        <p:nvSpPr>
          <p:cNvPr id="9" name="Content Placeholder 8">
            <a:extLst>
              <a:ext uri="{FF2B5EF4-FFF2-40B4-BE49-F238E27FC236}">
                <a16:creationId xmlns:a16="http://schemas.microsoft.com/office/drawing/2014/main" id="{720BF618-D8D9-417E-B62D-06FBE908C0C2}"/>
              </a:ext>
            </a:extLst>
          </p:cNvPr>
          <p:cNvSpPr txBox="1">
            <a:spLocks/>
          </p:cNvSpPr>
          <p:nvPr userDrawn="1"/>
        </p:nvSpPr>
        <p:spPr>
          <a:xfrm>
            <a:off x="418447" y="6367487"/>
            <a:ext cx="264344" cy="228600"/>
          </a:xfrm>
          <a:prstGeom prst="rect">
            <a:avLst/>
          </a:prstGeom>
        </p:spPr>
        <p:txBody>
          <a:bodyPr lIns="0" rIns="0" anchor="ctr"/>
          <a:lstStyle>
            <a:lvl1pPr marL="0" indent="0" algn="l" defTabSz="914400" rtl="0" eaLnBrk="1" latinLnBrk="0" hangingPunct="1">
              <a:spcBef>
                <a:spcPts val="600"/>
              </a:spcBef>
              <a:spcAft>
                <a:spcPts val="0"/>
              </a:spcAft>
              <a:buClrTx/>
              <a:buFontTx/>
              <a:buNone/>
              <a:tabLst>
                <a:tab pos="1201738" algn="l"/>
              </a:tabLst>
              <a:defRPr sz="800" b="0" i="0" kern="1200">
                <a:solidFill>
                  <a:schemeClr val="tx2"/>
                </a:solidFill>
                <a:latin typeface="Open Sans"/>
                <a:ea typeface="+mn-ea"/>
                <a:cs typeface="Open Sans"/>
              </a:defRPr>
            </a:lvl1pPr>
            <a:lvl2pPr marL="200025"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2pPr>
            <a:lvl3pPr marL="398463" indent="-200025"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3pPr>
            <a:lvl4pPr marL="622300" indent="-200025" algn="l" defTabSz="914400" rtl="0" eaLnBrk="1" latinLnBrk="0" hangingPunct="1">
              <a:spcBef>
                <a:spcPts val="600"/>
              </a:spcBef>
              <a:spcAft>
                <a:spcPts val="0"/>
              </a:spcAft>
              <a:buClrTx/>
              <a:buFont typeface="Arial" pitchFamily="34" charset="0"/>
              <a:buChar char="•"/>
              <a:tabLst>
                <a:tab pos="1201738" algn="l"/>
              </a:tabLst>
              <a:defRPr sz="1600" b="0" i="0" kern="1200">
                <a:solidFill>
                  <a:schemeClr val="tx2"/>
                </a:solidFill>
                <a:latin typeface="Open Sans Light"/>
                <a:ea typeface="+mn-ea"/>
                <a:cs typeface="Open Sans Light"/>
              </a:defRPr>
            </a:lvl4pPr>
            <a:lvl5pPr marL="806450" indent="-182563" algn="l" defTabSz="914400" rtl="0" eaLnBrk="1" latinLnBrk="0" hangingPunct="1">
              <a:spcBef>
                <a:spcPts val="600"/>
              </a:spcBef>
              <a:spcAft>
                <a:spcPts val="0"/>
              </a:spcAft>
              <a:buClrTx/>
              <a:buFont typeface="Lucida Grande"/>
              <a:buChar char="−"/>
              <a:tabLst>
                <a:tab pos="1201738" algn="l"/>
              </a:tabLst>
              <a:defRPr sz="1600" b="0" i="0" kern="1200">
                <a:solidFill>
                  <a:schemeClr val="tx2"/>
                </a:solidFill>
                <a:latin typeface="Open Sans Light"/>
                <a:ea typeface="+mn-ea"/>
                <a:cs typeface="Open Sans Light"/>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fld id="{38743595-4496-5147-A886-7D133864DF76}" type="slidenum">
              <a:rPr lang="en-US" sz="750" b="1" smtClean="0">
                <a:solidFill>
                  <a:schemeClr val="tx2"/>
                </a:solidFill>
                <a:latin typeface="+mn-lt"/>
                <a:ea typeface="Open Sans" panose="020B0606030504020204" pitchFamily="34" charset="0"/>
                <a:cs typeface="Open Sans" panose="020B0606030504020204" pitchFamily="34" charset="0"/>
              </a:rPr>
              <a:pPr algn="l"/>
              <a:t>‹#›</a:t>
            </a:fld>
            <a:endParaRPr lang="en-US" sz="750" b="1">
              <a:solidFill>
                <a:schemeClr val="tx2"/>
              </a:solidFill>
              <a:latin typeface="+mn-lt"/>
              <a:ea typeface="Open Sans" panose="020B0606030504020204" pitchFamily="34" charset="0"/>
              <a:cs typeface="Open Sans" panose="020B0606030504020204" pitchFamily="34" charset="0"/>
            </a:endParaRPr>
          </a:p>
        </p:txBody>
      </p:sp>
      <p:pic>
        <p:nvPicPr>
          <p:cNvPr id="5" name="Picture 4" descr="Icon&#10;&#10;Description automatically generated">
            <a:extLst>
              <a:ext uri="{FF2B5EF4-FFF2-40B4-BE49-F238E27FC236}">
                <a16:creationId xmlns:a16="http://schemas.microsoft.com/office/drawing/2014/main" id="{DF9489A6-B9B8-4B8A-B00D-C622D683D4E9}"/>
              </a:ext>
            </a:extLst>
          </p:cNvPr>
          <p:cNvPicPr>
            <a:picLocks noChangeAspect="1"/>
          </p:cNvPicPr>
          <p:nvPr userDrawn="1"/>
        </p:nvPicPr>
        <p:blipFill>
          <a:blip r:embed="rId36" cstate="screen">
            <a:extLst>
              <a:ext uri="{28A0092B-C50C-407E-A947-70E740481C1C}">
                <a14:useLocalDpi xmlns:a14="http://schemas.microsoft.com/office/drawing/2010/main"/>
              </a:ext>
            </a:extLst>
          </a:blip>
          <a:stretch>
            <a:fillRect/>
          </a:stretch>
        </p:blipFill>
        <p:spPr>
          <a:xfrm>
            <a:off x="8166867" y="6186474"/>
            <a:ext cx="664629" cy="590627"/>
          </a:xfrm>
          <a:prstGeom prst="rect">
            <a:avLst/>
          </a:prstGeom>
        </p:spPr>
      </p:pic>
    </p:spTree>
    <p:extLst>
      <p:ext uri="{BB962C8B-B14F-4D97-AF65-F5344CB8AC3E}">
        <p14:creationId xmlns:p14="http://schemas.microsoft.com/office/powerpoint/2010/main" val="1278286131"/>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 id="2147483904" r:id="rId13"/>
    <p:sldLayoutId id="2147483905" r:id="rId14"/>
    <p:sldLayoutId id="2147483906" r:id="rId15"/>
    <p:sldLayoutId id="2147483907" r:id="rId16"/>
    <p:sldLayoutId id="2147483908" r:id="rId17"/>
    <p:sldLayoutId id="2147483909" r:id="rId18"/>
    <p:sldLayoutId id="2147483910" r:id="rId19"/>
    <p:sldLayoutId id="2147483911" r:id="rId20"/>
    <p:sldLayoutId id="2147483912" r:id="rId21"/>
    <p:sldLayoutId id="2147483913" r:id="rId22"/>
    <p:sldLayoutId id="2147483914" r:id="rId23"/>
    <p:sldLayoutId id="2147483915" r:id="rId24"/>
    <p:sldLayoutId id="2147483916" r:id="rId25"/>
    <p:sldLayoutId id="2147483917" r:id="rId26"/>
    <p:sldLayoutId id="2147483918" r:id="rId27"/>
    <p:sldLayoutId id="2147483919" r:id="rId28"/>
    <p:sldLayoutId id="2147483920" r:id="rId29"/>
    <p:sldLayoutId id="2147483921" r:id="rId30"/>
    <p:sldLayoutId id="2147483922" r:id="rId31"/>
    <p:sldLayoutId id="2147483923" r:id="rId32"/>
    <p:sldLayoutId id="2147483924" r:id="rId33"/>
    <p:sldLayoutId id="2147483925" r:id="rId34"/>
  </p:sldLayoutIdLst>
  <p:hf hdr="0" dt="0"/>
  <p:txStyles>
    <p:titleStyle>
      <a:lvl1pPr algn="l" defTabSz="342991" rtl="0" eaLnBrk="1" latinLnBrk="0" hangingPunct="1">
        <a:lnSpc>
          <a:spcPct val="90000"/>
        </a:lnSpc>
        <a:spcBef>
          <a:spcPct val="0"/>
        </a:spcBef>
        <a:buNone/>
        <a:defRPr sz="2101" b="0" kern="1200">
          <a:solidFill>
            <a:schemeClr val="tx2"/>
          </a:solidFill>
          <a:latin typeface="+mj-lt"/>
          <a:ea typeface="+mj-ea"/>
          <a:cs typeface="+mj-cs"/>
        </a:defRPr>
      </a:lvl1pPr>
    </p:titleStyle>
    <p:bodyStyle>
      <a:lvl1pPr marL="0" indent="0" algn="l" defTabSz="342991" rtl="0" eaLnBrk="1" latinLnBrk="0" hangingPunct="1">
        <a:spcBef>
          <a:spcPts val="1350"/>
        </a:spcBef>
        <a:buClrTx/>
        <a:buFont typeface="Arial"/>
        <a:buNone/>
        <a:defRPr sz="1200" b="0" kern="1200">
          <a:solidFill>
            <a:schemeClr val="tx2"/>
          </a:solidFill>
          <a:latin typeface="+mn-lt"/>
          <a:ea typeface="+mn-ea"/>
          <a:cs typeface="+mn-cs"/>
        </a:defRPr>
      </a:lvl1pPr>
      <a:lvl2pPr marL="128622" indent="-128622" algn="l" defTabSz="342991" rtl="0" eaLnBrk="1" latinLnBrk="0" hangingPunct="1">
        <a:spcBef>
          <a:spcPts val="900"/>
        </a:spcBef>
        <a:buClrTx/>
        <a:buFont typeface="Arial"/>
        <a:buChar char="•"/>
        <a:defRPr sz="1200" kern="1200">
          <a:solidFill>
            <a:schemeClr val="tx2"/>
          </a:solidFill>
          <a:latin typeface="+mn-lt"/>
          <a:ea typeface="+mn-ea"/>
          <a:cs typeface="+mn-cs"/>
        </a:defRPr>
      </a:lvl2pPr>
      <a:lvl3pPr marL="257244" indent="-128622" algn="l" defTabSz="342991" rtl="0" eaLnBrk="1" latinLnBrk="0" hangingPunct="1">
        <a:spcBef>
          <a:spcPts val="450"/>
        </a:spcBef>
        <a:buClrTx/>
        <a:buFont typeface="Lucida Grande"/>
        <a:buChar char="–"/>
        <a:defRPr sz="1200" kern="1200" baseline="0">
          <a:solidFill>
            <a:schemeClr val="tx2"/>
          </a:solidFill>
          <a:latin typeface="+mn-lt"/>
          <a:ea typeface="+mn-ea"/>
          <a:cs typeface="+mn-cs"/>
        </a:defRPr>
      </a:lvl3pPr>
      <a:lvl4pPr marL="385865" indent="-128622" algn="l" defTabSz="342991" rtl="0" eaLnBrk="1" latinLnBrk="0" hangingPunct="1">
        <a:spcBef>
          <a:spcPts val="450"/>
        </a:spcBef>
        <a:buClrTx/>
        <a:buFont typeface="Arial"/>
        <a:buChar char="•"/>
        <a:defRPr sz="1200" kern="1200">
          <a:solidFill>
            <a:schemeClr val="tx2"/>
          </a:solidFill>
          <a:latin typeface="+mn-lt"/>
          <a:ea typeface="+mn-ea"/>
          <a:cs typeface="+mn-cs"/>
        </a:defRPr>
      </a:lvl4pPr>
      <a:lvl5pPr marL="512105" indent="-126240" algn="l" defTabSz="342991" rtl="0" eaLnBrk="1" latinLnBrk="0" hangingPunct="1">
        <a:spcBef>
          <a:spcPts val="450"/>
        </a:spcBef>
        <a:buClrTx/>
        <a:buFont typeface="Arial" panose="020B0604020202020204" pitchFamily="34" charset="0"/>
        <a:buChar char="–"/>
        <a:defRPr sz="1200" kern="1200">
          <a:solidFill>
            <a:schemeClr val="tx2"/>
          </a:solidFill>
          <a:latin typeface="+mn-lt"/>
          <a:ea typeface="+mn-ea"/>
          <a:cs typeface="+mn-cs"/>
        </a:defRPr>
      </a:lvl5pPr>
      <a:lvl6pPr marL="643109" indent="-131004" algn="l" defTabSz="342991" rtl="0" eaLnBrk="1" latinLnBrk="0" hangingPunct="1">
        <a:spcBef>
          <a:spcPts val="450"/>
        </a:spcBef>
        <a:buFont typeface="Arial" panose="020B0604020202020204" pitchFamily="34" charset="0"/>
        <a:buChar char="•"/>
        <a:defRPr sz="1200" kern="1200">
          <a:solidFill>
            <a:schemeClr val="tx2"/>
          </a:solidFill>
          <a:latin typeface="+mn-lt"/>
          <a:ea typeface="+mn-ea"/>
          <a:cs typeface="+mn-cs"/>
        </a:defRPr>
      </a:lvl6pPr>
      <a:lvl7pPr marL="772922" indent="-129813" algn="l" defTabSz="342991" rtl="0" eaLnBrk="1" latinLnBrk="0" hangingPunct="1">
        <a:spcBef>
          <a:spcPts val="450"/>
        </a:spcBef>
        <a:buFont typeface="Arial" panose="020B0604020202020204" pitchFamily="34" charset="0"/>
        <a:buChar char="–"/>
        <a:defRPr sz="1200" kern="1200">
          <a:solidFill>
            <a:schemeClr val="tx2"/>
          </a:solidFill>
          <a:latin typeface="+mn-lt"/>
          <a:ea typeface="+mn-ea"/>
          <a:cs typeface="+mn-cs"/>
        </a:defRPr>
      </a:lvl7pPr>
      <a:lvl8pPr marL="902734" indent="-129813" algn="l" defTabSz="342991" rtl="0" eaLnBrk="1" latinLnBrk="0" hangingPunct="1">
        <a:spcBef>
          <a:spcPts val="450"/>
        </a:spcBef>
        <a:buFont typeface="Arial"/>
        <a:buChar char="•"/>
        <a:defRPr sz="1200" kern="1200" baseline="0">
          <a:solidFill>
            <a:schemeClr val="tx2"/>
          </a:solidFill>
          <a:latin typeface="+mn-lt"/>
          <a:ea typeface="+mn-ea"/>
          <a:cs typeface="+mn-cs"/>
        </a:defRPr>
      </a:lvl8pPr>
      <a:lvl9pPr marL="1033738" indent="-131004" algn="l" defTabSz="342991" rtl="0" eaLnBrk="1" latinLnBrk="0" hangingPunct="1">
        <a:spcBef>
          <a:spcPts val="450"/>
        </a:spcBef>
        <a:buFont typeface="Arial" panose="020B0604020202020204" pitchFamily="34" charset="0"/>
        <a:buChar char="–"/>
        <a:defRPr sz="1200" kern="1200" baseline="0">
          <a:solidFill>
            <a:schemeClr val="tx2"/>
          </a:solidFill>
          <a:latin typeface="+mn-lt"/>
          <a:ea typeface="+mn-ea"/>
          <a:cs typeface="+mn-cs"/>
        </a:defRPr>
      </a:lvl9pPr>
    </p:bodyStyle>
    <p:otherStyle>
      <a:defPPr>
        <a:defRPr lang="en-US"/>
      </a:defPPr>
      <a:lvl1pPr marL="0" algn="l" defTabSz="342991" rtl="0" eaLnBrk="1" latinLnBrk="0" hangingPunct="1">
        <a:defRPr sz="1350" kern="1200">
          <a:solidFill>
            <a:schemeClr val="tx1"/>
          </a:solidFill>
          <a:latin typeface="+mn-lt"/>
          <a:ea typeface="+mn-ea"/>
          <a:cs typeface="+mn-cs"/>
        </a:defRPr>
      </a:lvl1pPr>
      <a:lvl2pPr marL="342991" algn="l" defTabSz="342991" rtl="0" eaLnBrk="1" latinLnBrk="0" hangingPunct="1">
        <a:defRPr sz="1350" kern="1200">
          <a:solidFill>
            <a:schemeClr val="tx1"/>
          </a:solidFill>
          <a:latin typeface="+mn-lt"/>
          <a:ea typeface="+mn-ea"/>
          <a:cs typeface="+mn-cs"/>
        </a:defRPr>
      </a:lvl2pPr>
      <a:lvl3pPr marL="685983" algn="l" defTabSz="342991" rtl="0" eaLnBrk="1" latinLnBrk="0" hangingPunct="1">
        <a:defRPr sz="1350" kern="1200">
          <a:solidFill>
            <a:schemeClr val="tx1"/>
          </a:solidFill>
          <a:latin typeface="+mn-lt"/>
          <a:ea typeface="+mn-ea"/>
          <a:cs typeface="+mn-cs"/>
        </a:defRPr>
      </a:lvl3pPr>
      <a:lvl4pPr marL="1028974" algn="l" defTabSz="342991" rtl="0" eaLnBrk="1" latinLnBrk="0" hangingPunct="1">
        <a:defRPr sz="1350" kern="1200">
          <a:solidFill>
            <a:schemeClr val="tx1"/>
          </a:solidFill>
          <a:latin typeface="+mn-lt"/>
          <a:ea typeface="+mn-ea"/>
          <a:cs typeface="+mn-cs"/>
        </a:defRPr>
      </a:lvl4pPr>
      <a:lvl5pPr marL="1371966" algn="l" defTabSz="342991" rtl="0" eaLnBrk="1" latinLnBrk="0" hangingPunct="1">
        <a:defRPr sz="1350" kern="1200">
          <a:solidFill>
            <a:schemeClr val="tx1"/>
          </a:solidFill>
          <a:latin typeface="+mn-lt"/>
          <a:ea typeface="+mn-ea"/>
          <a:cs typeface="+mn-cs"/>
        </a:defRPr>
      </a:lvl5pPr>
      <a:lvl6pPr marL="1714957" algn="l" defTabSz="342991" rtl="0" eaLnBrk="1" latinLnBrk="0" hangingPunct="1">
        <a:defRPr sz="1350" kern="1200">
          <a:solidFill>
            <a:schemeClr val="tx1"/>
          </a:solidFill>
          <a:latin typeface="+mn-lt"/>
          <a:ea typeface="+mn-ea"/>
          <a:cs typeface="+mn-cs"/>
        </a:defRPr>
      </a:lvl6pPr>
      <a:lvl7pPr marL="2057949" algn="l" defTabSz="342991" rtl="0" eaLnBrk="1" latinLnBrk="0" hangingPunct="1">
        <a:defRPr sz="1350" kern="1200">
          <a:solidFill>
            <a:schemeClr val="tx1"/>
          </a:solidFill>
          <a:latin typeface="+mn-lt"/>
          <a:ea typeface="+mn-ea"/>
          <a:cs typeface="+mn-cs"/>
        </a:defRPr>
      </a:lvl7pPr>
      <a:lvl8pPr marL="2400940" algn="l" defTabSz="342991" rtl="0" eaLnBrk="1" latinLnBrk="0" hangingPunct="1">
        <a:defRPr sz="1350" kern="1200">
          <a:solidFill>
            <a:schemeClr val="tx1"/>
          </a:solidFill>
          <a:latin typeface="+mn-lt"/>
          <a:ea typeface="+mn-ea"/>
          <a:cs typeface="+mn-cs"/>
        </a:defRPr>
      </a:lvl8pPr>
      <a:lvl9pPr marL="2743932" algn="l" defTabSz="342991"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59">
          <p15:clr>
            <a:srgbClr val="F26B43"/>
          </p15:clr>
        </p15:guide>
        <p15:guide id="2" orient="horz" pos="432">
          <p15:clr>
            <a:srgbClr val="F26B43"/>
          </p15:clr>
        </p15:guide>
        <p15:guide id="3" orient="horz" pos="4114">
          <p15:clr>
            <a:srgbClr val="F26B43"/>
          </p15:clr>
        </p15:guide>
        <p15:guide id="4" pos="7319">
          <p15:clr>
            <a:srgbClr val="F26B43"/>
          </p15:clr>
        </p15:guide>
        <p15:guide id="5" orient="horz" pos="3624">
          <p15:clr>
            <a:srgbClr val="F26B43"/>
          </p15:clr>
        </p15:guide>
        <p15:guide id="6" orient="horz" pos="111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jpeg"/><Relationship Id="rId1" Type="http://schemas.openxmlformats.org/officeDocument/2006/relationships/slideLayout" Target="../slideLayouts/slideLayout18.xml"/><Relationship Id="rId4" Type="http://schemas.openxmlformats.org/officeDocument/2006/relationships/image" Target="../media/image12.emf"/></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8.xml"/><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8.xml"/><Relationship Id="rId4" Type="http://schemas.openxmlformats.org/officeDocument/2006/relationships/image" Target="../media/image36.png"/></Relationships>
</file>

<file path=ppt/slides/_rels/slide12.xml.rels><?xml version="1.0" encoding="UTF-8" standalone="yes"?>
<Relationships xmlns="http://schemas.openxmlformats.org/package/2006/relationships"><Relationship Id="rId2" Type="http://schemas.openxmlformats.org/officeDocument/2006/relationships/hyperlink" Target="https://www.aetnainternational.com/" TargetMode="External"/><Relationship Id="rId1" Type="http://schemas.openxmlformats.org/officeDocument/2006/relationships/slideLayout" Target="../slideLayouts/slideLayout7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0.xml"/></Relationships>
</file>

<file path=ppt/slides/_rels/slide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jpg"/><Relationship Id="rId1" Type="http://schemas.openxmlformats.org/officeDocument/2006/relationships/slideLayout" Target="../slideLayouts/slideLayout78.xml"/><Relationship Id="rId6" Type="http://schemas.openxmlformats.org/officeDocument/2006/relationships/image" Target="../media/image17.png"/><Relationship Id="rId5" Type="http://schemas.openxmlformats.org/officeDocument/2006/relationships/image" Target="../media/image16.tiff"/><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78.xml"/><Relationship Id="rId4" Type="http://schemas.openxmlformats.org/officeDocument/2006/relationships/image" Target="../media/image20.emf"/></Relationships>
</file>

<file path=ppt/slides/_rels/slide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8.xml"/></Relationships>
</file>

<file path=ppt/slides/_rels/slide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6.xml"/></Relationships>
</file>

<file path=ppt/slides/_rels/slide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png"/><Relationship Id="rId1" Type="http://schemas.openxmlformats.org/officeDocument/2006/relationships/slideLayout" Target="../slideLayouts/slideLayout78.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5.png"/><Relationship Id="rId1" Type="http://schemas.openxmlformats.org/officeDocument/2006/relationships/slideLayout" Target="../slideLayouts/slideLayout78.xml"/><Relationship Id="rId4" Type="http://schemas.openxmlformats.org/officeDocument/2006/relationships/image" Target="../media/image26.tiff"/></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67.xml"/><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5" descr="A picture containing person, person&#10;&#10;Description automatically generated">
            <a:extLst>
              <a:ext uri="{FF2B5EF4-FFF2-40B4-BE49-F238E27FC236}">
                <a16:creationId xmlns:a16="http://schemas.microsoft.com/office/drawing/2014/main" id="{C6DB5F82-C52B-2248-AEF4-68058C9CB49B}"/>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0" y="0"/>
            <a:ext cx="12191999" cy="6858000"/>
          </a:xfrm>
          <a:prstGeom prst="rect">
            <a:avLst/>
          </a:prstGeom>
        </p:spPr>
      </p:pic>
      <p:pic>
        <p:nvPicPr>
          <p:cNvPr id="3" name="Picture 2">
            <a:extLst>
              <a:ext uri="{FF2B5EF4-FFF2-40B4-BE49-F238E27FC236}">
                <a16:creationId xmlns:a16="http://schemas.microsoft.com/office/drawing/2014/main" id="{E03751E6-EA73-174B-B34C-3F9E853989C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4547" r="-6538"/>
          <a:stretch/>
        </p:blipFill>
        <p:spPr>
          <a:xfrm>
            <a:off x="0" y="0"/>
            <a:ext cx="6771968" cy="6858000"/>
          </a:xfrm>
          <a:prstGeom prst="rect">
            <a:avLst/>
          </a:prstGeom>
        </p:spPr>
      </p:pic>
      <p:sp>
        <p:nvSpPr>
          <p:cNvPr id="4" name="TextBox 3">
            <a:extLst>
              <a:ext uri="{FF2B5EF4-FFF2-40B4-BE49-F238E27FC236}">
                <a16:creationId xmlns:a16="http://schemas.microsoft.com/office/drawing/2014/main" id="{B897B3D2-1325-AD4B-B514-9B53742E1F97}"/>
              </a:ext>
            </a:extLst>
          </p:cNvPr>
          <p:cNvSpPr txBox="1"/>
          <p:nvPr/>
        </p:nvSpPr>
        <p:spPr>
          <a:xfrm>
            <a:off x="609675" y="2174319"/>
            <a:ext cx="6800850" cy="1189108"/>
          </a:xfrm>
          <a:prstGeom prst="rect">
            <a:avLst/>
          </a:prstGeom>
          <a:noFill/>
        </p:spPr>
        <p:txBody>
          <a:bodyPr wrap="square" lIns="0" tIns="0" rIns="0" bIns="0" rtlCol="0">
            <a:spAutoFit/>
          </a:bodyPr>
          <a:lstStyle/>
          <a:p>
            <a:pPr>
              <a:lnSpc>
                <a:spcPts val="4580"/>
              </a:lnSpc>
            </a:pPr>
            <a:r>
              <a:rPr lang="en-US" sz="4800" b="1" dirty="0">
                <a:solidFill>
                  <a:schemeClr val="accent2"/>
                </a:solidFill>
                <a:latin typeface="Open Sans" panose="020B0606030504020204" pitchFamily="34" charset="0"/>
                <a:ea typeface="Open Sans" panose="020B0606030504020204" pitchFamily="34" charset="0"/>
                <a:cs typeface="Open Sans" panose="020B0606030504020204" pitchFamily="34" charset="0"/>
              </a:rPr>
              <a:t>Better</a:t>
            </a:r>
            <a:br>
              <a:rPr lang="en-US" sz="4800" b="1" dirty="0">
                <a:solidFill>
                  <a:schemeClr val="accent2"/>
                </a:solidFill>
                <a:latin typeface="Open Sans" panose="020B0606030504020204" pitchFamily="34" charset="0"/>
                <a:ea typeface="Open Sans" panose="020B0606030504020204" pitchFamily="34" charset="0"/>
                <a:cs typeface="Open Sans" panose="020B0606030504020204" pitchFamily="34" charset="0"/>
              </a:rPr>
            </a:br>
            <a:r>
              <a:rPr lang="en-US" sz="4800" b="1" dirty="0">
                <a:solidFill>
                  <a:schemeClr val="accent2"/>
                </a:solidFill>
                <a:latin typeface="Open Sans" panose="020B0606030504020204" pitchFamily="34" charset="0"/>
                <a:ea typeface="Open Sans" panose="020B0606030504020204" pitchFamily="34" charset="0"/>
                <a:cs typeface="Open Sans" panose="020B0606030504020204" pitchFamily="34" charset="0"/>
              </a:rPr>
              <a:t>together</a:t>
            </a:r>
            <a:endParaRPr lang="en-US" sz="3600" dirty="0">
              <a:solidFill>
                <a:schemeClr val="accent2"/>
              </a:solidFill>
              <a:latin typeface="CVS Health Sans" panose="020B0504020202020204" pitchFamily="34" charset="0"/>
            </a:endParaRPr>
          </a:p>
        </p:txBody>
      </p:sp>
      <p:sp>
        <p:nvSpPr>
          <p:cNvPr id="5" name="TextBox 4">
            <a:extLst>
              <a:ext uri="{FF2B5EF4-FFF2-40B4-BE49-F238E27FC236}">
                <a16:creationId xmlns:a16="http://schemas.microsoft.com/office/drawing/2014/main" id="{F1C8CB22-0BCB-A646-9A7C-F786B0B62BA0}"/>
              </a:ext>
            </a:extLst>
          </p:cNvPr>
          <p:cNvSpPr txBox="1"/>
          <p:nvPr/>
        </p:nvSpPr>
        <p:spPr>
          <a:xfrm>
            <a:off x="189656" y="6496841"/>
            <a:ext cx="1685441" cy="189100"/>
          </a:xfrm>
          <a:prstGeom prst="rect">
            <a:avLst/>
          </a:prstGeom>
          <a:noFill/>
        </p:spPr>
        <p:txBody>
          <a:bodyPr wrap="none" lIns="0" tIns="0" rIns="0" bIns="0" rtlCol="0">
            <a:noAutofit/>
          </a:bodyPr>
          <a:lstStyle/>
          <a:p>
            <a:pPr defTabSz="456758" fontAlgn="base">
              <a:spcBef>
                <a:spcPts val="1200"/>
              </a:spcBef>
            </a:pPr>
            <a:r>
              <a:rPr lang="en-US" sz="800" b="0" i="0" dirty="0">
                <a:solidFill>
                  <a:schemeClr val="bg1"/>
                </a:solidFill>
                <a:effectLst/>
                <a:latin typeface="Open Sans" panose="020B0606030504020204" pitchFamily="34" charset="0"/>
              </a:rPr>
              <a:t>1052950 - 01</a:t>
            </a:r>
            <a:r>
              <a:rPr lang="en-US" sz="800" dirty="0">
                <a:solidFill>
                  <a:schemeClr val="bg1"/>
                </a:solidFill>
              </a:rPr>
              <a:t> (3/22)</a:t>
            </a:r>
            <a:endParaRPr lang="en-US" sz="800" dirty="0">
              <a:solidFill>
                <a:schemeClr val="bg1"/>
              </a:solidFill>
              <a:cs typeface="Open Sans Light"/>
            </a:endParaRPr>
          </a:p>
        </p:txBody>
      </p:sp>
      <p:pic>
        <p:nvPicPr>
          <p:cNvPr id="7" name="Picture 6">
            <a:extLst>
              <a:ext uri="{FF2B5EF4-FFF2-40B4-BE49-F238E27FC236}">
                <a16:creationId xmlns:a16="http://schemas.microsoft.com/office/drawing/2014/main" id="{AF3F5337-4BA1-D941-92D7-11598AC04730}"/>
              </a:ext>
            </a:extLst>
          </p:cNvPr>
          <p:cNvPicPr>
            <a:picLocks noChangeAspect="1"/>
          </p:cNvPicPr>
          <p:nvPr/>
        </p:nvPicPr>
        <p:blipFill>
          <a:blip r:embed="rId4"/>
          <a:stretch>
            <a:fillRect/>
          </a:stretch>
        </p:blipFill>
        <p:spPr>
          <a:xfrm>
            <a:off x="9806825" y="6123951"/>
            <a:ext cx="1885166" cy="372890"/>
          </a:xfrm>
          <a:prstGeom prst="rect">
            <a:avLst/>
          </a:prstGeom>
        </p:spPr>
      </p:pic>
      <p:sp>
        <p:nvSpPr>
          <p:cNvPr id="8" name="Text Placeholder 5">
            <a:extLst>
              <a:ext uri="{FF2B5EF4-FFF2-40B4-BE49-F238E27FC236}">
                <a16:creationId xmlns:a16="http://schemas.microsoft.com/office/drawing/2014/main" id="{7E1169EF-9576-D446-AE45-0E0DA4B49CEC}"/>
              </a:ext>
            </a:extLst>
          </p:cNvPr>
          <p:cNvSpPr txBox="1">
            <a:spLocks/>
          </p:cNvSpPr>
          <p:nvPr/>
        </p:nvSpPr>
        <p:spPr>
          <a:xfrm>
            <a:off x="548031" y="3771131"/>
            <a:ext cx="3273956" cy="946990"/>
          </a:xfrm>
          <a:prstGeom prst="rect">
            <a:avLst/>
          </a:prstGeom>
        </p:spPr>
        <p:txBody>
          <a:bodyPr/>
          <a:lstStyle>
            <a:lvl1pPr marL="0" indent="0" algn="l" defTabSz="685983" rtl="0" eaLnBrk="1" latinLnBrk="0" hangingPunct="1">
              <a:spcBef>
                <a:spcPts val="600"/>
              </a:spcBef>
              <a:spcAft>
                <a:spcPts val="0"/>
              </a:spcAft>
              <a:buClrTx/>
              <a:buFontTx/>
              <a:buNone/>
              <a:tabLst>
                <a:tab pos="901544" algn="l"/>
              </a:tabLst>
              <a:defRPr sz="1400" b="0" i="0" kern="12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defRPr>
            </a:lvl1pPr>
            <a:lvl2pPr marL="150059" indent="-150059" algn="l" defTabSz="685983" rtl="0" eaLnBrk="1" latinLnBrk="0" hangingPunct="1">
              <a:spcBef>
                <a:spcPts val="1200"/>
              </a:spcBef>
              <a:spcAft>
                <a:spcPts val="0"/>
              </a:spcAft>
              <a:buClrTx/>
              <a:buFont typeface="Arial" pitchFamily="34" charset="0"/>
              <a:buChar char="•"/>
              <a:tabLst>
                <a:tab pos="901544" algn="l"/>
              </a:tabLst>
              <a:defRPr sz="1400" b="0" i="0" kern="12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defRPr>
            </a:lvl2pPr>
            <a:lvl3pPr marL="298927" indent="-150059" algn="l" defTabSz="685983" rtl="0" eaLnBrk="1" latinLnBrk="0" hangingPunct="1">
              <a:spcBef>
                <a:spcPts val="300"/>
              </a:spcBef>
              <a:spcAft>
                <a:spcPts val="0"/>
              </a:spcAft>
              <a:buClrTx/>
              <a:buFont typeface="Lucida Grande"/>
              <a:buChar char="-"/>
              <a:tabLst>
                <a:tab pos="901544" algn="l"/>
              </a:tabLst>
              <a:defRPr sz="1400" b="0" i="0" kern="12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defRPr>
            </a:lvl3pPr>
            <a:lvl4pPr marL="466849" indent="-150059" algn="l" defTabSz="685983" rtl="0" eaLnBrk="1" latinLnBrk="0" hangingPunct="1">
              <a:spcBef>
                <a:spcPts val="300"/>
              </a:spcBef>
              <a:spcAft>
                <a:spcPts val="0"/>
              </a:spcAft>
              <a:buClrTx/>
              <a:buFont typeface="Arial" pitchFamily="34" charset="0"/>
              <a:buChar char="•"/>
              <a:tabLst>
                <a:tab pos="901544" algn="l"/>
              </a:tabLst>
              <a:defRPr sz="1400" b="0" i="0" kern="12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defRPr>
            </a:lvl4pPr>
            <a:lvl5pPr marL="604999" indent="-136959" algn="l" defTabSz="685983" rtl="0" eaLnBrk="1" latinLnBrk="0" hangingPunct="1">
              <a:spcBef>
                <a:spcPts val="300"/>
              </a:spcBef>
              <a:spcAft>
                <a:spcPts val="0"/>
              </a:spcAft>
              <a:buClrTx/>
              <a:buFont typeface="Lucida Grande"/>
              <a:buChar char="-"/>
              <a:tabLst>
                <a:tab pos="901544" algn="l"/>
              </a:tabLst>
              <a:defRPr sz="1400" b="0" i="0" kern="12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defRPr>
            </a:lvl5pPr>
            <a:lvl6pPr marL="1886453"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444"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436"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427"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lvl="1" indent="0">
              <a:buNone/>
            </a:pPr>
            <a:r>
              <a:rPr lang="en-US" sz="1800" b="1" dirty="0">
                <a:latin typeface="Open Sans Semibold" panose="020B0606030504020204" pitchFamily="34" charset="0"/>
                <a:ea typeface="Open Sans Semibold" panose="020B0606030504020204" pitchFamily="34" charset="0"/>
                <a:cs typeface="Open Sans Semibold" panose="020B0606030504020204" pitchFamily="34" charset="0"/>
              </a:rPr>
              <a:t>How to get the most </a:t>
            </a:r>
            <a:br>
              <a:rPr lang="en-US" sz="1800" b="1" dirty="0">
                <a:latin typeface="Open Sans Semibold" panose="020B0606030504020204" pitchFamily="34" charset="0"/>
                <a:ea typeface="Open Sans Semibold" panose="020B0606030504020204" pitchFamily="34" charset="0"/>
                <a:cs typeface="Open Sans Semibold" panose="020B0606030504020204" pitchFamily="34" charset="0"/>
              </a:rPr>
            </a:br>
            <a:r>
              <a:rPr lang="en-US" sz="1800" b="1" dirty="0">
                <a:latin typeface="Open Sans Semibold" panose="020B0606030504020204" pitchFamily="34" charset="0"/>
                <a:ea typeface="Open Sans Semibold" panose="020B0606030504020204" pitchFamily="34" charset="0"/>
                <a:cs typeface="Open Sans Semibold" panose="020B0606030504020204" pitchFamily="34" charset="0"/>
              </a:rPr>
              <a:t>from your Aetna International benefits</a:t>
            </a:r>
          </a:p>
        </p:txBody>
      </p:sp>
    </p:spTree>
    <p:extLst>
      <p:ext uri="{BB962C8B-B14F-4D97-AF65-F5344CB8AC3E}">
        <p14:creationId xmlns:p14="http://schemas.microsoft.com/office/powerpoint/2010/main" val="24548257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icture containing text, person, screenshot, indoor&#10;&#10;Description automatically generated">
            <a:extLst>
              <a:ext uri="{FF2B5EF4-FFF2-40B4-BE49-F238E27FC236}">
                <a16:creationId xmlns:a16="http://schemas.microsoft.com/office/drawing/2014/main" id="{95FC70AE-DEEF-47B2-BC0F-2D9B325DB07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29502" y="1017470"/>
            <a:ext cx="7044671" cy="2270404"/>
          </a:xfrm>
          <a:prstGeom prst="rect">
            <a:avLst/>
          </a:prstGeom>
          <a:ln w="12700">
            <a:solidFill>
              <a:srgbClr val="C2C0C0">
                <a:lumMod val="40000"/>
                <a:lumOff val="60000"/>
              </a:srgbClr>
            </a:solidFill>
          </a:ln>
        </p:spPr>
      </p:pic>
      <p:pic>
        <p:nvPicPr>
          <p:cNvPr id="15" name="Picture 14">
            <a:extLst>
              <a:ext uri="{FF2B5EF4-FFF2-40B4-BE49-F238E27FC236}">
                <a16:creationId xmlns:a16="http://schemas.microsoft.com/office/drawing/2014/main" id="{2347FFA8-4873-4EA9-95C5-BAF6CA8E17E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28316" y="3189572"/>
            <a:ext cx="7206580" cy="1120943"/>
          </a:xfrm>
          <a:prstGeom prst="rect">
            <a:avLst/>
          </a:prstGeom>
          <a:ln w="12700">
            <a:solidFill>
              <a:srgbClr val="C2C0C0">
                <a:lumMod val="40000"/>
                <a:lumOff val="60000"/>
              </a:srgbClr>
            </a:solidFill>
          </a:ln>
        </p:spPr>
      </p:pic>
      <p:sp>
        <p:nvSpPr>
          <p:cNvPr id="2" name="Title 1">
            <a:extLst>
              <a:ext uri="{FF2B5EF4-FFF2-40B4-BE49-F238E27FC236}">
                <a16:creationId xmlns:a16="http://schemas.microsoft.com/office/drawing/2014/main" id="{A683F4B1-F37E-46C6-9F95-1F413790DFED}"/>
              </a:ext>
            </a:extLst>
          </p:cNvPr>
          <p:cNvSpPr txBox="1">
            <a:spLocks/>
          </p:cNvSpPr>
          <p:nvPr/>
        </p:nvSpPr>
        <p:spPr>
          <a:xfrm>
            <a:off x="320040" y="320040"/>
            <a:ext cx="7928964" cy="731610"/>
          </a:xfrm>
          <a:prstGeom prst="rect">
            <a:avLst/>
          </a:prstGeom>
        </p:spPr>
        <p:txBody>
          <a:bodyPr vert="horz" lIns="0" tIns="0" rIns="0" bIns="0" rtlCol="0" anchor="ctr">
            <a:noAutofit/>
          </a:bodyPr>
          <a:lstStyle>
            <a:lvl1pPr algn="l" defTabSz="685983" rtl="0" eaLnBrk="1" latinLnBrk="0" hangingPunct="1">
              <a:lnSpc>
                <a:spcPct val="90000"/>
              </a:lnSpc>
              <a:spcBef>
                <a:spcPct val="0"/>
              </a:spcBef>
              <a:buNone/>
              <a:defRPr sz="2400" b="0" i="0" kern="1200">
                <a:solidFill>
                  <a:srgbClr val="7D3F98"/>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l" defTabSz="685983" rtl="0" eaLnBrk="1" fontAlgn="auto" latinLnBrk="0" hangingPunct="1">
              <a:lnSpc>
                <a:spcPct val="90000"/>
              </a:lnSpc>
              <a:spcBef>
                <a:spcPct val="0"/>
              </a:spcBef>
              <a:spcAft>
                <a:spcPts val="0"/>
              </a:spcAft>
              <a:buClrTx/>
              <a:buSzTx/>
              <a:buFontTx/>
              <a:buNone/>
              <a:tabLst/>
              <a:defRPr/>
            </a:pPr>
            <a:r>
              <a:rPr lang="en-US" sz="2800" b="1" dirty="0">
                <a:latin typeface="CVS Health Sans" panose="020B0504020202020204" pitchFamily="34" charset="0"/>
                <a:ea typeface="Open Sans" panose="020B0606030504020204" pitchFamily="34" charset="0"/>
                <a:cs typeface="Open Sans" panose="020B0606030504020204" pitchFamily="34" charset="0"/>
              </a:rPr>
              <a:t>AetnaInternational.com — submitting</a:t>
            </a:r>
            <a:r>
              <a:rPr kumimoji="0" lang="en-US" sz="2800" b="1" u="none" strike="noStrike" kern="1200" cap="none" spc="0" normalizeH="0" baseline="0" noProof="0" dirty="0">
                <a:ln>
                  <a:noFill/>
                </a:ln>
                <a:solidFill>
                  <a:srgbClr val="7D3F98"/>
                </a:solidFill>
                <a:effectLst/>
                <a:uLnTx/>
                <a:uFillTx/>
                <a:latin typeface="CVS Health Sans" panose="020B0504020202020204" pitchFamily="34" charset="0"/>
                <a:ea typeface="Open Sans" panose="020B0606030504020204" pitchFamily="34" charset="0"/>
                <a:cs typeface="Open Sans" panose="020B0606030504020204" pitchFamily="34" charset="0"/>
              </a:rPr>
              <a:t> claims</a:t>
            </a:r>
          </a:p>
        </p:txBody>
      </p:sp>
      <p:sp>
        <p:nvSpPr>
          <p:cNvPr id="9" name="Rectangle 8">
            <a:extLst>
              <a:ext uri="{FF2B5EF4-FFF2-40B4-BE49-F238E27FC236}">
                <a16:creationId xmlns:a16="http://schemas.microsoft.com/office/drawing/2014/main" id="{F9408C81-A506-44F9-80B0-CBBAB6ACD204}"/>
              </a:ext>
            </a:extLst>
          </p:cNvPr>
          <p:cNvSpPr/>
          <p:nvPr/>
        </p:nvSpPr>
        <p:spPr>
          <a:xfrm>
            <a:off x="676320" y="4838999"/>
            <a:ext cx="1933476" cy="1120943"/>
          </a:xfrm>
          <a:prstGeom prst="rect">
            <a:avLst/>
          </a:prstGeom>
          <a:solidFill>
            <a:schemeClr val="accent2">
              <a:lumMod val="20000"/>
              <a:lumOff val="80000"/>
            </a:schemeClr>
          </a:solidFill>
          <a:ln w="25400" cap="flat" cmpd="sng" algn="ctr">
            <a:noFill/>
            <a:prstDash val="solid"/>
          </a:ln>
          <a:effectLst/>
        </p:spPr>
        <p:txBody>
          <a:bodyPr lIns="137160" tIns="137160" rIns="137160" bIns="13716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Filter your claims by member name, provider name, etc. </a:t>
            </a:r>
          </a:p>
        </p:txBody>
      </p:sp>
      <p:sp>
        <p:nvSpPr>
          <p:cNvPr id="12" name="Rectangle 11">
            <a:extLst>
              <a:ext uri="{FF2B5EF4-FFF2-40B4-BE49-F238E27FC236}">
                <a16:creationId xmlns:a16="http://schemas.microsoft.com/office/drawing/2014/main" id="{D220B062-19D0-47F1-BAFF-EE50E2796007}"/>
              </a:ext>
            </a:extLst>
          </p:cNvPr>
          <p:cNvSpPr/>
          <p:nvPr/>
        </p:nvSpPr>
        <p:spPr>
          <a:xfrm>
            <a:off x="242255" y="1017470"/>
            <a:ext cx="1731177" cy="1886349"/>
          </a:xfrm>
          <a:prstGeom prst="rect">
            <a:avLst/>
          </a:prstGeom>
          <a:solidFill>
            <a:schemeClr val="accent2">
              <a:lumMod val="20000"/>
              <a:lumOff val="80000"/>
            </a:schemeClr>
          </a:solidFill>
          <a:ln w="25400" cap="flat" cmpd="sng" algn="ctr">
            <a:noFill/>
            <a:prstDash val="solid"/>
          </a:ln>
          <a:effectLst/>
        </p:spPr>
        <p:txBody>
          <a:bodyPr lIns="137160" tIns="137160" rIns="137160" bIns="13716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1400" kern="0" dirty="0">
                <a:solidFill>
                  <a:schemeClr val="tx2"/>
                </a:solidFill>
                <a:latin typeface="CVS Health Sans" panose="020B0504020202020204" pitchFamily="34" charset="0"/>
                <a:ea typeface="Open Sans Semibold" panose="020B0606030504020204" pitchFamily="34" charset="0"/>
                <a:cs typeface="Open Sans Semibold" panose="020B0606030504020204" pitchFamily="34" charset="0"/>
              </a:rPr>
              <a:t>S</a:t>
            </a:r>
            <a:r>
              <a:rPr kumimoji="0" lang="en-US" sz="1400" u="none" strike="noStrike" kern="0" cap="none" spc="0" normalizeH="0" baseline="0" noProof="0" dirty="0" err="1">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ubmit</a:t>
            </a:r>
            <a:r>
              <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 a new claim by clicking </a:t>
            </a:r>
            <a:r>
              <a:rPr kumimoji="0" lang="en-US" sz="1400" b="1"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a:t>
            </a:r>
            <a:r>
              <a:rPr kumimoji="0" lang="en-US" sz="1400" b="1" u="none" strike="noStrike" kern="0" cap="none" spc="0" normalizeH="0" baseline="0" noProof="0" dirty="0">
                <a:ln>
                  <a:noFill/>
                </a:ln>
                <a:solidFill>
                  <a:schemeClr val="tx2"/>
                </a:solidFill>
                <a:effectLst/>
                <a:uLnTx/>
                <a:uFillTx/>
                <a:latin typeface="CVS Health Sans" panose="020B0504020202020204" pitchFamily="34" charset="0"/>
                <a:ea typeface="Open Sans" panose="020B0606030504020204" pitchFamily="34" charset="0"/>
                <a:cs typeface="Open Sans" panose="020B0606030504020204" pitchFamily="34" charset="0"/>
              </a:rPr>
              <a:t>New </a:t>
            </a:r>
            <a:r>
              <a:rPr lang="en-US" sz="1400" b="1" kern="0" dirty="0">
                <a:solidFill>
                  <a:schemeClr val="tx2"/>
                </a:solidFill>
                <a:latin typeface="CVS Health Sans" panose="020B0504020202020204" pitchFamily="34" charset="0"/>
                <a:ea typeface="Open Sans" panose="020B0606030504020204" pitchFamily="34" charset="0"/>
                <a:cs typeface="Open Sans" panose="020B0606030504020204" pitchFamily="34" charset="0"/>
              </a:rPr>
              <a:t>C</a:t>
            </a:r>
            <a:r>
              <a:rPr kumimoji="0" lang="en-US" sz="1400" b="1" u="none" strike="noStrike" kern="0" cap="none" spc="0" normalizeH="0" baseline="0" noProof="0" dirty="0" err="1">
                <a:ln>
                  <a:noFill/>
                </a:ln>
                <a:solidFill>
                  <a:schemeClr val="tx2"/>
                </a:solidFill>
                <a:effectLst/>
                <a:uLnTx/>
                <a:uFillTx/>
                <a:latin typeface="CVS Health Sans" panose="020B0504020202020204" pitchFamily="34" charset="0"/>
                <a:ea typeface="Open Sans" panose="020B0606030504020204" pitchFamily="34" charset="0"/>
                <a:cs typeface="Open Sans" panose="020B0606030504020204" pitchFamily="34" charset="0"/>
              </a:rPr>
              <a:t>laim</a:t>
            </a:r>
            <a:r>
              <a:rPr kumimoji="0" lang="en-US" sz="1400" b="1"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 </a:t>
            </a:r>
            <a:r>
              <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then follow the instructions for the requested information.</a:t>
            </a:r>
          </a:p>
        </p:txBody>
      </p:sp>
      <p:cxnSp>
        <p:nvCxnSpPr>
          <p:cNvPr id="14" name="Straight Arrow Connector 13">
            <a:extLst>
              <a:ext uri="{FF2B5EF4-FFF2-40B4-BE49-F238E27FC236}">
                <a16:creationId xmlns:a16="http://schemas.microsoft.com/office/drawing/2014/main" id="{58878D6E-12D7-FB48-BA9E-72BCB0C46A7C}"/>
              </a:ext>
            </a:extLst>
          </p:cNvPr>
          <p:cNvCxnSpPr>
            <a:cxnSpLocks/>
          </p:cNvCxnSpPr>
          <p:nvPr/>
        </p:nvCxnSpPr>
        <p:spPr>
          <a:xfrm flipH="1" flipV="1">
            <a:off x="6169689" y="3189573"/>
            <a:ext cx="712354" cy="560470"/>
          </a:xfrm>
          <a:prstGeom prst="straightConnector1">
            <a:avLst/>
          </a:prstGeom>
          <a:ln w="25400" cmpd="sng">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3F8D7DC-A300-0345-96C6-3BBD6832B6EF}"/>
              </a:ext>
            </a:extLst>
          </p:cNvPr>
          <p:cNvCxnSpPr>
            <a:cxnSpLocks/>
          </p:cNvCxnSpPr>
          <p:nvPr/>
        </p:nvCxnSpPr>
        <p:spPr>
          <a:xfrm flipV="1">
            <a:off x="1435156" y="2461089"/>
            <a:ext cx="636489" cy="128978"/>
          </a:xfrm>
          <a:prstGeom prst="straightConnector1">
            <a:avLst/>
          </a:prstGeom>
          <a:ln w="25400" cmpd="sng">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4D45F929-9984-034F-96C1-F5F17288390A}"/>
              </a:ext>
            </a:extLst>
          </p:cNvPr>
          <p:cNvCxnSpPr>
            <a:cxnSpLocks/>
          </p:cNvCxnSpPr>
          <p:nvPr/>
        </p:nvCxnSpPr>
        <p:spPr>
          <a:xfrm>
            <a:off x="2654300" y="5261562"/>
            <a:ext cx="387921" cy="88581"/>
          </a:xfrm>
          <a:prstGeom prst="straightConnector1">
            <a:avLst/>
          </a:prstGeom>
          <a:ln w="25400" cmpd="sng">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00AFDB15-1006-4C0F-8267-A927C7D4B98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053446" y="4553948"/>
            <a:ext cx="5770514" cy="2032140"/>
          </a:xfrm>
          <a:prstGeom prst="rect">
            <a:avLst/>
          </a:prstGeom>
          <a:ln w="19050">
            <a:solidFill>
              <a:srgbClr val="C2C0C0">
                <a:lumMod val="40000"/>
                <a:lumOff val="60000"/>
              </a:srgbClr>
            </a:solidFill>
          </a:ln>
        </p:spPr>
      </p:pic>
      <p:sp>
        <p:nvSpPr>
          <p:cNvPr id="7" name="Rectangle 6">
            <a:extLst>
              <a:ext uri="{FF2B5EF4-FFF2-40B4-BE49-F238E27FC236}">
                <a16:creationId xmlns:a16="http://schemas.microsoft.com/office/drawing/2014/main" id="{CFDFCE11-D57A-4374-B204-D4654E258728}"/>
              </a:ext>
            </a:extLst>
          </p:cNvPr>
          <p:cNvSpPr/>
          <p:nvPr/>
        </p:nvSpPr>
        <p:spPr>
          <a:xfrm>
            <a:off x="6882043" y="2942062"/>
            <a:ext cx="1941917" cy="1861049"/>
          </a:xfrm>
          <a:prstGeom prst="rect">
            <a:avLst/>
          </a:prstGeom>
          <a:solidFill>
            <a:schemeClr val="accent2">
              <a:lumMod val="20000"/>
              <a:lumOff val="80000"/>
            </a:schemeClr>
          </a:solidFill>
          <a:ln w="25400" cap="flat" cmpd="sng" algn="ctr">
            <a:noFill/>
            <a:prstDash val="solid"/>
          </a:ln>
          <a:effectLst/>
        </p:spPr>
        <p:txBody>
          <a:bodyPr lIns="137160" tIns="137160" rIns="137160" bIns="13716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View the </a:t>
            </a:r>
            <a:r>
              <a:rPr kumimoji="0" lang="en-US" sz="1400" b="1"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status of your claims </a:t>
            </a:r>
            <a:r>
              <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and your </a:t>
            </a:r>
            <a:r>
              <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panose="020B0606030504020204" pitchFamily="34" charset="0"/>
                <a:cs typeface="Open Sans" panose="020B0606030504020204" pitchFamily="34" charset="0"/>
              </a:rPr>
              <a:t>Explanation of Benefits </a:t>
            </a:r>
            <a:r>
              <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by clicking this button — it’ll t</a:t>
            </a:r>
            <a:r>
              <a:rPr lang="en-US" sz="1400" kern="0" dirty="0" err="1">
                <a:solidFill>
                  <a:schemeClr val="tx2"/>
                </a:solidFill>
                <a:latin typeface="CVS Health Sans" panose="020B0504020202020204" pitchFamily="34" charset="0"/>
                <a:ea typeface="Open Sans Semibold" panose="020B0606030504020204" pitchFamily="34" charset="0"/>
                <a:cs typeface="Open Sans Semibold" panose="020B0606030504020204" pitchFamily="34" charset="0"/>
              </a:rPr>
              <a:t>ake</a:t>
            </a:r>
            <a:r>
              <a:rPr lang="en-US" sz="1400" kern="0" dirty="0">
                <a:solidFill>
                  <a:schemeClr val="tx2"/>
                </a:solidFill>
                <a:latin typeface="CVS Health Sans" panose="020B0504020202020204" pitchFamily="34" charset="0"/>
                <a:ea typeface="Open Sans Semibold" panose="020B0606030504020204" pitchFamily="34" charset="0"/>
                <a:cs typeface="Open Sans Semibold" panose="020B0606030504020204" pitchFamily="34" charset="0"/>
              </a:rPr>
              <a:t> you here.</a:t>
            </a:r>
            <a:endParaRPr kumimoji="0" lang="en-US" sz="1400" b="1"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endParaRPr>
          </a:p>
        </p:txBody>
      </p:sp>
      <p:sp>
        <p:nvSpPr>
          <p:cNvPr id="21" name="Rectangle 20">
            <a:extLst>
              <a:ext uri="{FF2B5EF4-FFF2-40B4-BE49-F238E27FC236}">
                <a16:creationId xmlns:a16="http://schemas.microsoft.com/office/drawing/2014/main" id="{9FA3BB27-AFC7-3142-8319-983750D23941}"/>
              </a:ext>
            </a:extLst>
          </p:cNvPr>
          <p:cNvSpPr/>
          <p:nvPr/>
        </p:nvSpPr>
        <p:spPr bwMode="gray">
          <a:xfrm>
            <a:off x="3142455" y="5360233"/>
            <a:ext cx="597680" cy="323313"/>
          </a:xfrm>
          <a:prstGeom prst="rect">
            <a:avLst/>
          </a:prstGeom>
          <a:noFill/>
          <a:ln w="19050">
            <a:solidFill>
              <a:srgbClr val="FF0000"/>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b="1" dirty="0">
              <a:solidFill>
                <a:schemeClr val="bg1"/>
              </a:solidFill>
              <a:latin typeface="CVS Health Sans" panose="020B0504020202020204" pitchFamily="34" charset="0"/>
            </a:endParaRPr>
          </a:p>
        </p:txBody>
      </p:sp>
      <p:cxnSp>
        <p:nvCxnSpPr>
          <p:cNvPr id="23" name="Straight Arrow Connector 22">
            <a:extLst>
              <a:ext uri="{FF2B5EF4-FFF2-40B4-BE49-F238E27FC236}">
                <a16:creationId xmlns:a16="http://schemas.microsoft.com/office/drawing/2014/main" id="{FF0257A7-2ADA-409A-B500-E04C440D108E}"/>
              </a:ext>
            </a:extLst>
          </p:cNvPr>
          <p:cNvCxnSpPr>
            <a:cxnSpLocks/>
          </p:cNvCxnSpPr>
          <p:nvPr/>
        </p:nvCxnSpPr>
        <p:spPr>
          <a:xfrm flipH="1">
            <a:off x="4776537" y="4505820"/>
            <a:ext cx="2105507" cy="333179"/>
          </a:xfrm>
          <a:prstGeom prst="straightConnector1">
            <a:avLst/>
          </a:prstGeom>
          <a:ln w="25400" cmpd="sng">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1202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E02BC194-7C26-F846-B8C9-8EF93609C435}"/>
              </a:ext>
            </a:extLst>
          </p:cNvPr>
          <p:cNvGrpSpPr/>
          <p:nvPr/>
        </p:nvGrpSpPr>
        <p:grpSpPr>
          <a:xfrm>
            <a:off x="2228815" y="993269"/>
            <a:ext cx="6618980" cy="4665524"/>
            <a:chOff x="2871700" y="1692839"/>
            <a:chExt cx="5933634" cy="4182444"/>
          </a:xfrm>
        </p:grpSpPr>
        <p:pic>
          <p:nvPicPr>
            <p:cNvPr id="2" name="Picture 1">
              <a:extLst>
                <a:ext uri="{FF2B5EF4-FFF2-40B4-BE49-F238E27FC236}">
                  <a16:creationId xmlns:a16="http://schemas.microsoft.com/office/drawing/2014/main" id="{AF81F7AD-C70B-43F9-BC06-BA57ECCE56E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871700" y="1692839"/>
              <a:ext cx="5933634" cy="4182444"/>
            </a:xfrm>
            <a:prstGeom prst="rect">
              <a:avLst/>
            </a:prstGeom>
            <a:ln w="12700">
              <a:solidFill>
                <a:srgbClr val="C2C0C0">
                  <a:lumMod val="40000"/>
                  <a:lumOff val="60000"/>
                </a:srgbClr>
              </a:solidFill>
            </a:ln>
          </p:spPr>
        </p:pic>
        <p:pic>
          <p:nvPicPr>
            <p:cNvPr id="10" name="Picture 9">
              <a:extLst>
                <a:ext uri="{FF2B5EF4-FFF2-40B4-BE49-F238E27FC236}">
                  <a16:creationId xmlns:a16="http://schemas.microsoft.com/office/drawing/2014/main" id="{DB205DB8-D9EB-4B0B-BCFA-BBE1D3E9689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991231" y="1727536"/>
              <a:ext cx="5694571" cy="414837"/>
            </a:xfrm>
            <a:prstGeom prst="rect">
              <a:avLst/>
            </a:prstGeom>
          </p:spPr>
        </p:pic>
      </p:grpSp>
      <p:sp>
        <p:nvSpPr>
          <p:cNvPr id="3" name="Title 1">
            <a:extLst>
              <a:ext uri="{FF2B5EF4-FFF2-40B4-BE49-F238E27FC236}">
                <a16:creationId xmlns:a16="http://schemas.microsoft.com/office/drawing/2014/main" id="{89AEAFA6-4204-48E6-81D2-C4DA2DBE4430}"/>
              </a:ext>
            </a:extLst>
          </p:cNvPr>
          <p:cNvSpPr txBox="1">
            <a:spLocks/>
          </p:cNvSpPr>
          <p:nvPr/>
        </p:nvSpPr>
        <p:spPr>
          <a:xfrm>
            <a:off x="320040" y="320040"/>
            <a:ext cx="7120451" cy="731610"/>
          </a:xfrm>
          <a:prstGeom prst="rect">
            <a:avLst/>
          </a:prstGeom>
        </p:spPr>
        <p:txBody>
          <a:bodyPr vert="horz" lIns="0" tIns="0" rIns="0" bIns="0" rtlCol="0" anchor="ctr">
            <a:noAutofit/>
          </a:bodyPr>
          <a:lstStyle>
            <a:lvl1pPr algn="l" defTabSz="685983" rtl="0" eaLnBrk="1" latinLnBrk="0" hangingPunct="1">
              <a:lnSpc>
                <a:spcPct val="90000"/>
              </a:lnSpc>
              <a:spcBef>
                <a:spcPct val="0"/>
              </a:spcBef>
              <a:buNone/>
              <a:defRPr sz="2400" b="0" i="0" kern="1200">
                <a:solidFill>
                  <a:srgbClr val="7D3F98"/>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l" defTabSz="685983" rtl="0" eaLnBrk="1" fontAlgn="auto" latinLnBrk="0" hangingPunct="1">
              <a:lnSpc>
                <a:spcPct val="90000"/>
              </a:lnSpc>
              <a:spcBef>
                <a:spcPct val="0"/>
              </a:spcBef>
              <a:spcAft>
                <a:spcPts val="0"/>
              </a:spcAft>
              <a:buClrTx/>
              <a:buSzTx/>
              <a:buFontTx/>
              <a:buNone/>
              <a:tabLst/>
              <a:defRPr/>
            </a:pPr>
            <a:r>
              <a:rPr kumimoji="0" lang="en-US" sz="2800" b="1" u="none" strike="noStrike" kern="1200" cap="none" spc="0" normalizeH="0" baseline="0" noProof="0" dirty="0">
                <a:ln>
                  <a:noFill/>
                </a:ln>
                <a:solidFill>
                  <a:srgbClr val="7D3F98"/>
                </a:solidFill>
                <a:effectLst/>
                <a:uLnTx/>
                <a:uFillTx/>
                <a:latin typeface="CVS Health Sans" panose="020B0504020202020204" pitchFamily="34" charset="0"/>
                <a:ea typeface="Open Sans" panose="020B0606030504020204" pitchFamily="34" charset="0"/>
                <a:cs typeface="Open Sans" panose="020B0606030504020204" pitchFamily="34" charset="0"/>
              </a:rPr>
              <a:t>Questions</a:t>
            </a:r>
          </a:p>
        </p:txBody>
      </p:sp>
      <p:sp>
        <p:nvSpPr>
          <p:cNvPr id="6" name="Rectangle 5">
            <a:extLst>
              <a:ext uri="{FF2B5EF4-FFF2-40B4-BE49-F238E27FC236}">
                <a16:creationId xmlns:a16="http://schemas.microsoft.com/office/drawing/2014/main" id="{387C7E79-66CF-4812-B2F0-8195D4496C92}"/>
              </a:ext>
            </a:extLst>
          </p:cNvPr>
          <p:cNvSpPr/>
          <p:nvPr/>
        </p:nvSpPr>
        <p:spPr>
          <a:xfrm>
            <a:off x="180545" y="1721468"/>
            <a:ext cx="2259035" cy="1832692"/>
          </a:xfrm>
          <a:prstGeom prst="rect">
            <a:avLst/>
          </a:prstGeom>
          <a:solidFill>
            <a:schemeClr val="accent2">
              <a:lumMod val="20000"/>
              <a:lumOff val="80000"/>
            </a:schemeClr>
          </a:solidFill>
          <a:ln w="25400" cap="flat" cmpd="sng" algn="ctr">
            <a:noFill/>
            <a:prstDash val="solid"/>
          </a:ln>
          <a:effectLst/>
        </p:spPr>
        <p:txBody>
          <a:bodyPr lIns="137160" tIns="137160" rIns="137160" bIns="13716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Get answers to our most frequently asked questions here.  </a:t>
            </a:r>
          </a:p>
          <a:p>
            <a:pPr>
              <a:defRPr/>
            </a:pPr>
            <a:endParaRPr lang="en-US" sz="1400" kern="0" dirty="0">
              <a:solidFill>
                <a:schemeClr val="tx2"/>
              </a:solidFill>
              <a:latin typeface="CVS Health Sans" panose="020B0504020202020204" pitchFamily="34" charset="0"/>
              <a:ea typeface="Open Sans Semibold" panose="020B0606030504020204" pitchFamily="34" charset="0"/>
              <a:cs typeface="Open Sans Semibold" panose="020B0606030504020204" pitchFamily="34" charset="0"/>
            </a:endParaRPr>
          </a:p>
          <a:p>
            <a:pPr>
              <a:defRPr/>
            </a:pPr>
            <a:r>
              <a:rPr lang="en-US" sz="1400" kern="0" dirty="0">
                <a:solidFill>
                  <a:schemeClr val="tx2"/>
                </a:solidFill>
                <a:latin typeface="CVS Health Sans" panose="020B0504020202020204" pitchFamily="34" charset="0"/>
                <a:ea typeface="Open Sans Semibold" panose="020B0606030504020204" pitchFamily="34" charset="0"/>
                <a:cs typeface="Open Sans Semibold" panose="020B0606030504020204" pitchFamily="34" charset="0"/>
              </a:rPr>
              <a:t>If you can’t find what you need, we’re available 24/7. </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endParaRPr>
          </a:p>
        </p:txBody>
      </p:sp>
      <p:pic>
        <p:nvPicPr>
          <p:cNvPr id="7" name="Picture 6">
            <a:extLst>
              <a:ext uri="{FF2B5EF4-FFF2-40B4-BE49-F238E27FC236}">
                <a16:creationId xmlns:a16="http://schemas.microsoft.com/office/drawing/2014/main" id="{CA01B3B1-96B3-44CE-95F7-FB2DBD726E8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228815" y="3769505"/>
            <a:ext cx="2148680" cy="1877889"/>
          </a:xfrm>
          <a:prstGeom prst="rect">
            <a:avLst/>
          </a:prstGeom>
        </p:spPr>
      </p:pic>
      <p:sp>
        <p:nvSpPr>
          <p:cNvPr id="9" name="Rectangle 8">
            <a:extLst>
              <a:ext uri="{FF2B5EF4-FFF2-40B4-BE49-F238E27FC236}">
                <a16:creationId xmlns:a16="http://schemas.microsoft.com/office/drawing/2014/main" id="{38AA3A9F-1CAA-4FF6-B3ED-4E00089B5A99}"/>
              </a:ext>
            </a:extLst>
          </p:cNvPr>
          <p:cNvSpPr/>
          <p:nvPr/>
        </p:nvSpPr>
        <p:spPr>
          <a:xfrm>
            <a:off x="180545" y="4028759"/>
            <a:ext cx="2259035" cy="1155434"/>
          </a:xfrm>
          <a:prstGeom prst="rect">
            <a:avLst/>
          </a:prstGeom>
          <a:solidFill>
            <a:schemeClr val="accent2">
              <a:lumMod val="20000"/>
              <a:lumOff val="80000"/>
            </a:schemeClr>
          </a:solidFill>
          <a:ln w="25400" cap="flat" cmpd="sng" algn="ctr">
            <a:noFill/>
            <a:prstDash val="solid"/>
          </a:ln>
          <a:effectLst/>
        </p:spPr>
        <p:txBody>
          <a:bodyPr lIns="137160" tIns="137160" rIns="137160" bIns="13716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Use the </a:t>
            </a:r>
            <a:r>
              <a:rPr kumimoji="0" lang="en-US" sz="1400" b="1"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contact information </a:t>
            </a:r>
            <a:r>
              <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to call us or send us a message with a web form.</a:t>
            </a:r>
          </a:p>
        </p:txBody>
      </p:sp>
      <p:cxnSp>
        <p:nvCxnSpPr>
          <p:cNvPr id="12" name="Straight Arrow Connector 11">
            <a:extLst>
              <a:ext uri="{FF2B5EF4-FFF2-40B4-BE49-F238E27FC236}">
                <a16:creationId xmlns:a16="http://schemas.microsoft.com/office/drawing/2014/main" id="{C8969F1A-B8A1-6148-9D06-5CB844560786}"/>
              </a:ext>
            </a:extLst>
          </p:cNvPr>
          <p:cNvCxnSpPr>
            <a:cxnSpLocks/>
          </p:cNvCxnSpPr>
          <p:nvPr/>
        </p:nvCxnSpPr>
        <p:spPr>
          <a:xfrm>
            <a:off x="2362152" y="2096884"/>
            <a:ext cx="306648" cy="0"/>
          </a:xfrm>
          <a:prstGeom prst="straightConnector1">
            <a:avLst/>
          </a:prstGeom>
          <a:ln w="25400" cmpd="sng">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A591BEFD-CFEF-C049-87DB-7A0DF053ACA0}"/>
              </a:ext>
            </a:extLst>
          </p:cNvPr>
          <p:cNvCxnSpPr>
            <a:cxnSpLocks/>
          </p:cNvCxnSpPr>
          <p:nvPr/>
        </p:nvCxnSpPr>
        <p:spPr>
          <a:xfrm>
            <a:off x="1968404" y="5257558"/>
            <a:ext cx="306648" cy="185889"/>
          </a:xfrm>
          <a:prstGeom prst="straightConnector1">
            <a:avLst/>
          </a:prstGeom>
          <a:ln w="25400" cmpd="sng">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63728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C6C6C59D-A49C-4CAB-A94E-A3C29CB4E52F}"/>
              </a:ext>
            </a:extLst>
          </p:cNvPr>
          <p:cNvSpPr txBox="1">
            <a:spLocks/>
          </p:cNvSpPr>
          <p:nvPr/>
        </p:nvSpPr>
        <p:spPr>
          <a:xfrm>
            <a:off x="425259" y="3244248"/>
            <a:ext cx="8293482" cy="1938108"/>
          </a:xfrm>
          <a:prstGeom prst="rect">
            <a:avLst/>
          </a:prstGeom>
        </p:spPr>
        <p:txBody>
          <a:bodyPr vert="horz" lIns="0" tIns="0" rIns="0" bIns="0" rtlCol="0" anchor="t">
            <a:noAutofit/>
          </a:bodyPr>
          <a:lstStyle>
            <a:lvl1pPr marL="0" indent="0" algn="l" defTabSz="457200" rtl="0" eaLnBrk="1" latinLnBrk="0" hangingPunct="1">
              <a:spcBef>
                <a:spcPts val="1800"/>
              </a:spcBef>
              <a:buClrTx/>
              <a:buFont typeface="Arial"/>
              <a:buNone/>
              <a:defRPr sz="1400" b="0" kern="1200">
                <a:solidFill>
                  <a:schemeClr val="tx2"/>
                </a:solidFill>
                <a:latin typeface="+mn-lt"/>
                <a:ea typeface="+mn-ea"/>
                <a:cs typeface="+mn-cs"/>
              </a:defRPr>
            </a:lvl1pPr>
            <a:lvl2pPr marL="171450" indent="-171450" algn="l" defTabSz="457200" rtl="0" eaLnBrk="1" latinLnBrk="0" hangingPunct="1">
              <a:spcBef>
                <a:spcPts val="1200"/>
              </a:spcBef>
              <a:buClrTx/>
              <a:buFont typeface="Arial"/>
              <a:buChar char="•"/>
              <a:defRPr sz="1400" kern="1200">
                <a:solidFill>
                  <a:schemeClr val="tx2"/>
                </a:solidFill>
                <a:latin typeface="+mn-lt"/>
                <a:ea typeface="+mn-ea"/>
                <a:cs typeface="+mn-cs"/>
              </a:defRPr>
            </a:lvl2pPr>
            <a:lvl3pPr marL="342900" indent="-171450" algn="l" defTabSz="457200" rtl="0" eaLnBrk="1" latinLnBrk="0" hangingPunct="1">
              <a:spcBef>
                <a:spcPts val="600"/>
              </a:spcBef>
              <a:buClrTx/>
              <a:buFont typeface="Lucida Grande"/>
              <a:buChar char="–"/>
              <a:defRPr sz="1400" kern="1200" baseline="0">
                <a:solidFill>
                  <a:schemeClr val="tx2"/>
                </a:solidFill>
                <a:latin typeface="+mn-lt"/>
                <a:ea typeface="+mn-ea"/>
                <a:cs typeface="+mn-cs"/>
              </a:defRPr>
            </a:lvl3pPr>
            <a:lvl4pPr marL="514350" indent="-171450" algn="l" defTabSz="457200" rtl="0" eaLnBrk="1" latinLnBrk="0" hangingPunct="1">
              <a:spcBef>
                <a:spcPts val="600"/>
              </a:spcBef>
              <a:buClrTx/>
              <a:buFont typeface="Arial"/>
              <a:buChar char="•"/>
              <a:defRPr sz="1400" kern="1200">
                <a:solidFill>
                  <a:schemeClr val="tx2"/>
                </a:solidFill>
                <a:latin typeface="+mn-lt"/>
                <a:ea typeface="+mn-ea"/>
                <a:cs typeface="+mn-cs"/>
              </a:defRPr>
            </a:lvl4pPr>
            <a:lvl5pPr marL="685800" indent="-171450" algn="l" defTabSz="457200" rtl="0" eaLnBrk="1" latinLnBrk="0" hangingPunct="1">
              <a:spcBef>
                <a:spcPts val="600"/>
              </a:spcBef>
              <a:buClrTx/>
              <a:buFont typeface="Arial" panose="020B0604020202020204" pitchFamily="34" charset="0"/>
              <a:buChar char="–"/>
              <a:defRPr sz="1400" kern="1200" baseline="0">
                <a:solidFill>
                  <a:schemeClr val="tx2"/>
                </a:solidFill>
                <a:latin typeface="+mn-lt"/>
                <a:ea typeface="+mn-ea"/>
                <a:cs typeface="+mn-cs"/>
              </a:defRPr>
            </a:lvl5pPr>
            <a:lvl6pPr marL="857250" indent="-171450" algn="l" defTabSz="457200" rtl="0" eaLnBrk="1" latinLnBrk="0" hangingPunct="1">
              <a:spcBef>
                <a:spcPts val="600"/>
              </a:spcBef>
              <a:buClrTx/>
              <a:buFont typeface="Arial" panose="020B0604020202020204" pitchFamily="34" charset="0"/>
              <a:buChar char="•"/>
              <a:defRPr sz="1400" kern="1200">
                <a:solidFill>
                  <a:schemeClr val="tx2"/>
                </a:solidFill>
                <a:latin typeface="+mn-lt"/>
                <a:ea typeface="+mn-ea"/>
                <a:cs typeface="+mn-cs"/>
              </a:defRPr>
            </a:lvl6pPr>
            <a:lvl7pPr marL="1028700" indent="-165100" algn="l" defTabSz="457200" rtl="0" eaLnBrk="1" latinLnBrk="0" hangingPunct="1">
              <a:spcBef>
                <a:spcPts val="600"/>
              </a:spcBef>
              <a:buClrTx/>
              <a:buFont typeface="Arial" panose="020B0604020202020204" pitchFamily="34" charset="0"/>
              <a:buChar char="–"/>
              <a:defRPr sz="1400" kern="1200">
                <a:solidFill>
                  <a:schemeClr val="tx2"/>
                </a:solidFill>
                <a:latin typeface="+mn-lt"/>
                <a:ea typeface="+mn-ea"/>
                <a:cs typeface="+mn-cs"/>
              </a:defRPr>
            </a:lvl7pPr>
            <a:lvl8pPr marL="1206500" indent="-177800" algn="l" defTabSz="457200" rtl="0" eaLnBrk="1" latinLnBrk="0" hangingPunct="1">
              <a:spcBef>
                <a:spcPts val="600"/>
              </a:spcBef>
              <a:buClrTx/>
              <a:buFont typeface="Arial"/>
              <a:buChar char="•"/>
              <a:defRPr sz="1400" kern="1200">
                <a:solidFill>
                  <a:schemeClr val="tx2"/>
                </a:solidFill>
                <a:latin typeface="+mn-lt"/>
                <a:ea typeface="+mn-ea"/>
                <a:cs typeface="+mn-cs"/>
              </a:defRPr>
            </a:lvl8pPr>
            <a:lvl9pPr marL="1371600" indent="-165100" algn="l" defTabSz="457200" rtl="0" eaLnBrk="1" latinLnBrk="0" hangingPunct="1">
              <a:spcBef>
                <a:spcPts val="600"/>
              </a:spcBef>
              <a:buClrTx/>
              <a:buFont typeface="Arial" panose="020B0604020202020204" pitchFamily="34" charset="0"/>
              <a:buChar char="–"/>
              <a:defRPr sz="1400" kern="1200">
                <a:solidFill>
                  <a:schemeClr val="tx2"/>
                </a:solidFill>
                <a:latin typeface="+mn-lt"/>
                <a:ea typeface="+mn-ea"/>
                <a:cs typeface="+mn-cs"/>
              </a:defRPr>
            </a:lvl9pPr>
          </a:lstStyle>
          <a:p>
            <a:pPr marR="476"/>
            <a:r>
              <a:rPr lang="en-US" sz="1200" dirty="0">
                <a:latin typeface="CVS Health Sans"/>
                <a:ea typeface="Open Sans Light"/>
                <a:cs typeface="Open Sans Light"/>
              </a:rPr>
              <a:t>Aetna</a:t>
            </a:r>
            <a:r>
              <a:rPr lang="en-US" sz="1200" baseline="30000" dirty="0">
                <a:latin typeface="CVS Health Sans"/>
                <a:ea typeface="Open Sans Light"/>
                <a:cs typeface="Open Sans Light"/>
              </a:rPr>
              <a:t>®</a:t>
            </a:r>
            <a:r>
              <a:rPr lang="en-US" sz="1200" dirty="0">
                <a:latin typeface="CVS Health Sans"/>
                <a:ea typeface="Open Sans Light"/>
                <a:cs typeface="Open Sans Light"/>
              </a:rPr>
              <a:t> is a trademark of Aetna Inc. and is protected throughout the world by trademark registrations and treaties. Plans and programs are underwritten or administered by Aetna Life Insurance Company or Aetna Life &amp; Casualty (Bermuda) Ltd.</a:t>
            </a:r>
            <a:endParaRPr lang="en-US" dirty="0">
              <a:latin typeface="CVS Health Sans"/>
              <a:ea typeface="Open Sans Light"/>
              <a:cs typeface="Open Sans Light"/>
            </a:endParaRPr>
          </a:p>
          <a:p>
            <a:pPr marR="476"/>
            <a:r>
              <a:rPr lang="en-US" sz="1200" dirty="0">
                <a:latin typeface="CVS Health Sans"/>
                <a:ea typeface="Open Sans Light"/>
                <a:cs typeface="Open Sans Light"/>
              </a:rPr>
              <a:t>Aetna does not provide care or guarantee access to health services. Not all health services are covered. Health information programs provide general health information and are not a substitute for diagnosis or treatment by a health care professional. See plan documents for a complete description of benefits, exclusions, limitations and conditions of coverage. Information is believed to be accurate as of the production date; however, it is subject to change. Refer to </a:t>
            </a:r>
            <a:r>
              <a:rPr lang="en-US" sz="1200" dirty="0">
                <a:latin typeface="CVS Health Sans"/>
                <a:ea typeface="Open Sans Light"/>
                <a:cs typeface="Open Sans Light"/>
                <a:hlinkClick r:id="rId2">
                  <a:extLst>
                    <a:ext uri="{A12FA001-AC4F-418D-AE19-62706E023703}">
                      <ahyp:hlinkClr xmlns:ahyp="http://schemas.microsoft.com/office/drawing/2018/hyperlinkcolor" val="tx"/>
                    </a:ext>
                  </a:extLst>
                </a:hlinkClick>
              </a:rPr>
              <a:t>AetnaInternational.com</a:t>
            </a:r>
            <a:r>
              <a:rPr lang="en-US" sz="1200" dirty="0">
                <a:latin typeface="CVS Health Sans"/>
                <a:ea typeface="Open Sans Light"/>
                <a:cs typeface="Open Sans Light"/>
              </a:rPr>
              <a:t> for more information.</a:t>
            </a:r>
          </a:p>
          <a:p>
            <a:pPr marR="476"/>
            <a:r>
              <a:rPr lang="en-US" sz="1200" dirty="0">
                <a:latin typeface="CVS Health Sans"/>
                <a:ea typeface="Open Sans Light"/>
                <a:cs typeface="Open Sans Light"/>
              </a:rPr>
              <a:t>If coverage provided by this policy violates or will violate any U.S., U.N., E.U. or other applicable economic or trade sanctions, the coverage is immediately considered invalid. For example, Aetna companies cannot make payments or reimburse for health care or other claims or services if it violates a financial sanction regulation. This includes sanctions related to a blocked person or entity, or a country under sanction by the United States, unless permitted under a valid written Office of Foreign Assets Control (OFAC) license.</a:t>
            </a:r>
          </a:p>
        </p:txBody>
      </p:sp>
    </p:spTree>
    <p:extLst>
      <p:ext uri="{BB962C8B-B14F-4D97-AF65-F5344CB8AC3E}">
        <p14:creationId xmlns:p14="http://schemas.microsoft.com/office/powerpoint/2010/main" val="5922955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BCB7DD1-7D1E-41DB-B1FF-B878C7D73C74}"/>
              </a:ext>
            </a:extLst>
          </p:cNvPr>
          <p:cNvSpPr/>
          <p:nvPr/>
        </p:nvSpPr>
        <p:spPr>
          <a:xfrm>
            <a:off x="3646583" y="6092328"/>
            <a:ext cx="1949986" cy="5949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Open Sans Bold"/>
              <a:cs typeface="Open Sans Bold"/>
            </a:endParaRPr>
          </a:p>
        </p:txBody>
      </p:sp>
    </p:spTree>
    <p:extLst>
      <p:ext uri="{BB962C8B-B14F-4D97-AF65-F5344CB8AC3E}">
        <p14:creationId xmlns:p14="http://schemas.microsoft.com/office/powerpoint/2010/main" val="13161984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al user interface, application&#10;&#10;Description automatically generated">
            <a:extLst>
              <a:ext uri="{FF2B5EF4-FFF2-40B4-BE49-F238E27FC236}">
                <a16:creationId xmlns:a16="http://schemas.microsoft.com/office/drawing/2014/main" id="{14927988-3573-6943-83F5-A24BFCD293C4}"/>
              </a:ext>
            </a:extLst>
          </p:cNvPr>
          <p:cNvPicPr>
            <a:picLocks noChangeAspect="1"/>
          </p:cNvPicPr>
          <p:nvPr/>
        </p:nvPicPr>
        <p:blipFill>
          <a:blip r:embed="rId2"/>
          <a:stretch>
            <a:fillRect/>
          </a:stretch>
        </p:blipFill>
        <p:spPr>
          <a:xfrm>
            <a:off x="6080333" y="1187714"/>
            <a:ext cx="2724306" cy="4492078"/>
          </a:xfrm>
          <a:prstGeom prst="rect">
            <a:avLst/>
          </a:prstGeom>
        </p:spPr>
      </p:pic>
      <p:sp>
        <p:nvSpPr>
          <p:cNvPr id="5" name="Title 1">
            <a:extLst>
              <a:ext uri="{FF2B5EF4-FFF2-40B4-BE49-F238E27FC236}">
                <a16:creationId xmlns:a16="http://schemas.microsoft.com/office/drawing/2014/main" id="{BB9E9A57-8D75-944B-9755-01F245B73C10}"/>
              </a:ext>
            </a:extLst>
          </p:cNvPr>
          <p:cNvSpPr txBox="1">
            <a:spLocks/>
          </p:cNvSpPr>
          <p:nvPr/>
        </p:nvSpPr>
        <p:spPr>
          <a:xfrm>
            <a:off x="320040" y="320040"/>
            <a:ext cx="8337823" cy="731610"/>
          </a:xfrm>
          <a:prstGeom prst="rect">
            <a:avLst/>
          </a:prstGeom>
        </p:spPr>
        <p:txBody>
          <a:bodyPr vert="horz" lIns="0" tIns="0" rIns="0" bIns="0" rtlCol="0" anchor="ctr">
            <a:noAutofit/>
          </a:bodyPr>
          <a:lstStyle>
            <a:lvl1pPr algn="l" defTabSz="685983" rtl="0" eaLnBrk="1" latinLnBrk="0" hangingPunct="1">
              <a:lnSpc>
                <a:spcPct val="90000"/>
              </a:lnSpc>
              <a:spcBef>
                <a:spcPct val="0"/>
              </a:spcBef>
              <a:buNone/>
              <a:defRPr sz="2400" b="0" i="0" kern="1200">
                <a:solidFill>
                  <a:srgbClr val="7D3F98"/>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l" defTabSz="685983" rtl="0" eaLnBrk="1" fontAlgn="auto" latinLnBrk="0" hangingPunct="1">
              <a:lnSpc>
                <a:spcPct val="90000"/>
              </a:lnSpc>
              <a:spcBef>
                <a:spcPct val="0"/>
              </a:spcBef>
              <a:spcAft>
                <a:spcPts val="0"/>
              </a:spcAft>
              <a:buClrTx/>
              <a:buSzTx/>
              <a:buFontTx/>
              <a:buNone/>
              <a:tabLst/>
              <a:defRPr/>
            </a:pPr>
            <a:r>
              <a:rPr kumimoji="0" lang="en-US" sz="2800" b="1" u="none" strike="noStrike" kern="1200" cap="none" spc="0" normalizeH="0" baseline="0" noProof="0" dirty="0">
                <a:ln>
                  <a:noFill/>
                </a:ln>
                <a:solidFill>
                  <a:srgbClr val="7D3F98"/>
                </a:solidFill>
                <a:effectLst/>
                <a:uLnTx/>
                <a:uFillTx/>
                <a:latin typeface="CVS Health Sans" panose="020B0504020202020204" pitchFamily="34" charset="0"/>
                <a:ea typeface="Open Sans" panose="020B0606030504020204" pitchFamily="34" charset="0"/>
                <a:cs typeface="Open Sans" panose="020B0606030504020204" pitchFamily="34" charset="0"/>
              </a:rPr>
              <a:t>Manage your benefits right from your phone</a:t>
            </a:r>
          </a:p>
        </p:txBody>
      </p:sp>
      <p:pic>
        <p:nvPicPr>
          <p:cNvPr id="7" name="Picture 6">
            <a:extLst>
              <a:ext uri="{FF2B5EF4-FFF2-40B4-BE49-F238E27FC236}">
                <a16:creationId xmlns:a16="http://schemas.microsoft.com/office/drawing/2014/main" id="{A0A1C15D-03EF-694B-A60D-5809F920BF6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60618" y="5294621"/>
            <a:ext cx="996732" cy="332244"/>
          </a:xfrm>
          <a:prstGeom prst="rect">
            <a:avLst/>
          </a:prstGeom>
        </p:spPr>
      </p:pic>
      <p:pic>
        <p:nvPicPr>
          <p:cNvPr id="9" name="Picture 8" descr="Graphical user interface, text&#10;&#10;Description automatically generated">
            <a:extLst>
              <a:ext uri="{FF2B5EF4-FFF2-40B4-BE49-F238E27FC236}">
                <a16:creationId xmlns:a16="http://schemas.microsoft.com/office/drawing/2014/main" id="{8D96497B-B3C1-C54D-8BD0-77B97A0F2EC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89446" y="5231845"/>
            <a:ext cx="1382554" cy="447947"/>
          </a:xfrm>
          <a:prstGeom prst="rect">
            <a:avLst/>
          </a:prstGeom>
        </p:spPr>
      </p:pic>
      <p:pic>
        <p:nvPicPr>
          <p:cNvPr id="11" name="Picture 10" descr="A picture containing text, room, gambling house, vector graphics&#10;&#10;Description automatically generated">
            <a:extLst>
              <a:ext uri="{FF2B5EF4-FFF2-40B4-BE49-F238E27FC236}">
                <a16:creationId xmlns:a16="http://schemas.microsoft.com/office/drawing/2014/main" id="{5B641F08-7A1D-9D47-9942-9E0D32654CF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96192" y="1437451"/>
            <a:ext cx="655721" cy="655721"/>
          </a:xfrm>
          <a:prstGeom prst="rect">
            <a:avLst/>
          </a:prstGeom>
        </p:spPr>
      </p:pic>
      <p:pic>
        <p:nvPicPr>
          <p:cNvPr id="13" name="Picture 12" descr="Icon&#10;&#10;Description automatically generated">
            <a:extLst>
              <a:ext uri="{FF2B5EF4-FFF2-40B4-BE49-F238E27FC236}">
                <a16:creationId xmlns:a16="http://schemas.microsoft.com/office/drawing/2014/main" id="{E010CBDC-0642-8C4C-A462-77742F581456}"/>
              </a:ext>
            </a:extLst>
          </p:cNvPr>
          <p:cNvPicPr>
            <a:picLocks noChangeAspect="1"/>
          </p:cNvPicPr>
          <p:nvPr/>
        </p:nvPicPr>
        <p:blipFill>
          <a:blip r:embed="rId6"/>
          <a:stretch>
            <a:fillRect/>
          </a:stretch>
        </p:blipFill>
        <p:spPr>
          <a:xfrm>
            <a:off x="470227" y="1437451"/>
            <a:ext cx="629554" cy="629554"/>
          </a:xfrm>
          <a:prstGeom prst="rect">
            <a:avLst/>
          </a:prstGeom>
        </p:spPr>
      </p:pic>
      <p:sp>
        <p:nvSpPr>
          <p:cNvPr id="14" name="TextBox 13">
            <a:extLst>
              <a:ext uri="{FF2B5EF4-FFF2-40B4-BE49-F238E27FC236}">
                <a16:creationId xmlns:a16="http://schemas.microsoft.com/office/drawing/2014/main" id="{893933B5-BCEE-F945-B072-185786777532}"/>
              </a:ext>
            </a:extLst>
          </p:cNvPr>
          <p:cNvSpPr txBox="1"/>
          <p:nvPr/>
        </p:nvSpPr>
        <p:spPr>
          <a:xfrm>
            <a:off x="470227" y="2260068"/>
            <a:ext cx="5457609" cy="3160481"/>
          </a:xfrm>
          <a:prstGeom prst="rect">
            <a:avLst/>
          </a:prstGeom>
          <a:noFill/>
        </p:spPr>
        <p:txBody>
          <a:bodyPr wrap="square" lIns="0" tIns="0" rIns="0" bIns="0" numCol="2" spcCol="365760" rtlCol="0">
            <a:spAutoFit/>
          </a:bodyPr>
          <a:lstStyle/>
          <a:p>
            <a:pPr>
              <a:lnSpc>
                <a:spcPts val="1880"/>
              </a:lnSpc>
            </a:pPr>
            <a:r>
              <a:rPr lang="en-US" sz="1400" dirty="0">
                <a:solidFill>
                  <a:schemeClr val="tx2"/>
                </a:solidFill>
                <a:latin typeface="CVS Health Sans Medium" panose="020B0504020202020204" pitchFamily="34" charset="0"/>
              </a:rPr>
              <a:t>Use the Aetna Health</a:t>
            </a:r>
            <a:r>
              <a:rPr lang="en-US" sz="1200" baseline="30000" dirty="0">
                <a:solidFill>
                  <a:schemeClr val="tx2"/>
                </a:solidFill>
                <a:latin typeface="CVS Health Sans Medium" panose="020B0504020202020204" pitchFamily="34" charset="0"/>
              </a:rPr>
              <a:t>SM</a:t>
            </a:r>
            <a:r>
              <a:rPr lang="en-US" sz="1400" dirty="0">
                <a:solidFill>
                  <a:schemeClr val="tx2"/>
                </a:solidFill>
                <a:latin typeface="CVS Health Sans Medium" panose="020B0504020202020204" pitchFamily="34" charset="0"/>
              </a:rPr>
              <a:t> app when you're inside the U.S.</a:t>
            </a:r>
          </a:p>
          <a:p>
            <a:pPr>
              <a:lnSpc>
                <a:spcPts val="1880"/>
              </a:lnSpc>
            </a:pPr>
            <a:endParaRPr lang="en-US" sz="1400" dirty="0">
              <a:solidFill>
                <a:schemeClr val="tx2"/>
              </a:solidFill>
              <a:latin typeface="CVS Health Sans Medium" panose="020B0504020202020204" pitchFamily="34" charset="0"/>
            </a:endParaRPr>
          </a:p>
          <a:p>
            <a:pPr marL="285750" indent="-285750">
              <a:lnSpc>
                <a:spcPts val="1880"/>
              </a:lnSpc>
              <a:buFont typeface="Arial" panose="020B0604020202020204" pitchFamily="34" charset="0"/>
              <a:buChar char="•"/>
            </a:pPr>
            <a:r>
              <a:rPr lang="en-US" sz="1400" dirty="0">
                <a:solidFill>
                  <a:schemeClr val="tx2"/>
                </a:solidFill>
                <a:latin typeface="CVS Health Sans" panose="020B0504020202020204" pitchFamily="34" charset="0"/>
              </a:rPr>
              <a:t>Find doctors, hospitals, urgent care centers and walk-in clinics in the U.S.</a:t>
            </a:r>
          </a:p>
          <a:p>
            <a:pPr marL="285750" indent="-285750">
              <a:lnSpc>
                <a:spcPts val="1880"/>
              </a:lnSpc>
              <a:buFont typeface="Arial" panose="020B0604020202020204" pitchFamily="34" charset="0"/>
              <a:buChar char="•"/>
            </a:pPr>
            <a:r>
              <a:rPr lang="en-US" sz="1400" dirty="0">
                <a:solidFill>
                  <a:schemeClr val="tx2"/>
                </a:solidFill>
                <a:latin typeface="CVS Health Sans" panose="020B0504020202020204" pitchFamily="34" charset="0"/>
              </a:rPr>
              <a:t>Estimate costs</a:t>
            </a:r>
          </a:p>
          <a:p>
            <a:pPr marL="285750" indent="-285750">
              <a:lnSpc>
                <a:spcPts val="1880"/>
              </a:lnSpc>
              <a:buFont typeface="Arial" panose="020B0604020202020204" pitchFamily="34" charset="0"/>
              <a:buChar char="•"/>
            </a:pPr>
            <a:r>
              <a:rPr lang="en-US" sz="1400" dirty="0">
                <a:solidFill>
                  <a:schemeClr val="tx2"/>
                </a:solidFill>
                <a:latin typeface="CVS Health Sans" panose="020B0504020202020204" pitchFamily="34" charset="0"/>
              </a:rPr>
              <a:t>Track claims</a:t>
            </a:r>
          </a:p>
          <a:p>
            <a:pPr marL="285750" indent="-285750">
              <a:lnSpc>
                <a:spcPts val="1880"/>
              </a:lnSpc>
              <a:buFont typeface="Arial" panose="020B0604020202020204" pitchFamily="34" charset="0"/>
              <a:buChar char="•"/>
            </a:pPr>
            <a:r>
              <a:rPr lang="en-US" sz="1400" dirty="0">
                <a:solidFill>
                  <a:schemeClr val="tx2"/>
                </a:solidFill>
                <a:latin typeface="CVS Health Sans" panose="020B0504020202020204" pitchFamily="34" charset="0"/>
              </a:rPr>
              <a:t>Access your digital member ID card</a:t>
            </a:r>
          </a:p>
          <a:p>
            <a:pPr>
              <a:lnSpc>
                <a:spcPts val="1880"/>
              </a:lnSpc>
            </a:pPr>
            <a:endParaRPr lang="en-US" sz="1400" dirty="0">
              <a:solidFill>
                <a:schemeClr val="tx2"/>
              </a:solidFill>
              <a:latin typeface="CVS Health Sans" panose="020B0504020202020204" pitchFamily="34" charset="0"/>
            </a:endParaRPr>
          </a:p>
          <a:p>
            <a:pPr>
              <a:lnSpc>
                <a:spcPts val="1880"/>
              </a:lnSpc>
            </a:pPr>
            <a:endParaRPr lang="en-US" sz="1400" dirty="0">
              <a:solidFill>
                <a:schemeClr val="tx2"/>
              </a:solidFill>
              <a:latin typeface="CVS Health Sans" panose="020B0504020202020204" pitchFamily="34" charset="0"/>
            </a:endParaRPr>
          </a:p>
          <a:p>
            <a:pPr>
              <a:lnSpc>
                <a:spcPts val="1880"/>
              </a:lnSpc>
            </a:pPr>
            <a:endParaRPr lang="en-US" sz="1400" dirty="0">
              <a:solidFill>
                <a:schemeClr val="tx2"/>
              </a:solidFill>
              <a:latin typeface="CVS Health Sans" panose="020B0504020202020204" pitchFamily="34" charset="0"/>
            </a:endParaRPr>
          </a:p>
          <a:p>
            <a:pPr>
              <a:lnSpc>
                <a:spcPts val="1880"/>
              </a:lnSpc>
            </a:pPr>
            <a:r>
              <a:rPr lang="en-US" sz="1400" dirty="0">
                <a:solidFill>
                  <a:schemeClr val="tx2"/>
                </a:solidFill>
                <a:latin typeface="CVS Health Sans Medium" panose="020B0504020202020204" pitchFamily="34" charset="0"/>
              </a:rPr>
              <a:t>Use the International Mobile Assistance app when you're outside the U.S.</a:t>
            </a:r>
          </a:p>
          <a:p>
            <a:pPr>
              <a:lnSpc>
                <a:spcPts val="1880"/>
              </a:lnSpc>
            </a:pPr>
            <a:endParaRPr lang="en-US" sz="1400" dirty="0">
              <a:solidFill>
                <a:schemeClr val="tx2"/>
              </a:solidFill>
              <a:latin typeface="CVS Health Sans Medium" panose="020B0504020202020204" pitchFamily="34" charset="0"/>
            </a:endParaRPr>
          </a:p>
          <a:p>
            <a:pPr marL="285750" indent="-285750">
              <a:lnSpc>
                <a:spcPts val="1880"/>
              </a:lnSpc>
              <a:buFont typeface="Arial" panose="020B0604020202020204" pitchFamily="34" charset="0"/>
              <a:buChar char="•"/>
            </a:pPr>
            <a:r>
              <a:rPr lang="en-US" sz="1400" dirty="0">
                <a:solidFill>
                  <a:schemeClr val="tx2"/>
                </a:solidFill>
                <a:latin typeface="CVS Health Sans" panose="020B0504020202020204" pitchFamily="34" charset="0"/>
              </a:rPr>
              <a:t>Submit claims</a:t>
            </a:r>
          </a:p>
          <a:p>
            <a:pPr marL="285750" indent="-285750">
              <a:lnSpc>
                <a:spcPts val="1880"/>
              </a:lnSpc>
              <a:buFont typeface="Arial" panose="020B0604020202020204" pitchFamily="34" charset="0"/>
              <a:buChar char="•"/>
            </a:pPr>
            <a:r>
              <a:rPr lang="en-US" sz="1400" dirty="0">
                <a:solidFill>
                  <a:schemeClr val="tx2"/>
                </a:solidFill>
                <a:latin typeface="CVS Health Sans" panose="020B0504020202020204" pitchFamily="34" charset="0"/>
              </a:rPr>
              <a:t>Search for doctors and hospitals outside the U.S.</a:t>
            </a:r>
          </a:p>
          <a:p>
            <a:pPr marL="285750" indent="-285750">
              <a:lnSpc>
                <a:spcPts val="1880"/>
              </a:lnSpc>
              <a:buFont typeface="Arial" panose="020B0604020202020204" pitchFamily="34" charset="0"/>
              <a:buChar char="•"/>
            </a:pPr>
            <a:r>
              <a:rPr lang="en-US" sz="1400" dirty="0">
                <a:solidFill>
                  <a:schemeClr val="tx2"/>
                </a:solidFill>
                <a:latin typeface="CVS Health Sans" panose="020B0504020202020204" pitchFamily="34" charset="0"/>
              </a:rPr>
              <a:t>Find forms, health care resources and more</a:t>
            </a:r>
          </a:p>
        </p:txBody>
      </p:sp>
    </p:spTree>
    <p:extLst>
      <p:ext uri="{BB962C8B-B14F-4D97-AF65-F5344CB8AC3E}">
        <p14:creationId xmlns:p14="http://schemas.microsoft.com/office/powerpoint/2010/main" val="2720757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0EBDA3B1-4B59-CD49-8D5E-34AB79A867F3}"/>
              </a:ext>
            </a:extLst>
          </p:cNvPr>
          <p:cNvSpPr/>
          <p:nvPr/>
        </p:nvSpPr>
        <p:spPr bwMode="gray">
          <a:xfrm>
            <a:off x="0" y="0"/>
            <a:ext cx="9144000" cy="6164826"/>
          </a:xfrm>
          <a:prstGeom prst="rect">
            <a:avLst/>
          </a:prstGeom>
          <a:solidFill>
            <a:schemeClr val="accent3">
              <a:lumMod val="20000"/>
              <a:lumOff val="80000"/>
            </a:schemeClr>
          </a:solidFill>
          <a:ln>
            <a:no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a:solidFill>
                <a:schemeClr val="bg1"/>
              </a:solidFill>
            </a:endParaRPr>
          </a:p>
        </p:txBody>
      </p:sp>
      <p:sp>
        <p:nvSpPr>
          <p:cNvPr id="22" name="Content Placeholder 2">
            <a:extLst>
              <a:ext uri="{FF2B5EF4-FFF2-40B4-BE49-F238E27FC236}">
                <a16:creationId xmlns:a16="http://schemas.microsoft.com/office/drawing/2014/main" id="{710779FB-2A62-4D56-BA56-5B82AA741949}"/>
              </a:ext>
            </a:extLst>
          </p:cNvPr>
          <p:cNvSpPr txBox="1">
            <a:spLocks/>
          </p:cNvSpPr>
          <p:nvPr/>
        </p:nvSpPr>
        <p:spPr>
          <a:xfrm>
            <a:off x="412026" y="977920"/>
            <a:ext cx="8712924" cy="1853422"/>
          </a:xfrm>
          <a:prstGeom prst="rect">
            <a:avLst/>
          </a:prstGeom>
        </p:spPr>
        <p:txBody>
          <a:bodyPr vert="horz" lIns="0" tIns="0" rIns="0" bIns="0" rtlCol="0">
            <a:noAutofit/>
          </a:bodyPr>
          <a:lstStyle>
            <a:lvl1pPr marL="0" indent="0" algn="l" defTabSz="685983" rtl="0" eaLnBrk="1" latinLnBrk="0" hangingPunct="1">
              <a:spcBef>
                <a:spcPts val="1200"/>
              </a:spcBef>
              <a:spcAft>
                <a:spcPts val="0"/>
              </a:spcAft>
              <a:buClrTx/>
              <a:buFontTx/>
              <a:buNone/>
              <a:tabLst>
                <a:tab pos="901544" algn="l"/>
              </a:tabLst>
              <a:defRPr sz="1400" b="0" i="0" kern="12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defRPr>
            </a:lvl1pPr>
            <a:lvl2pPr marL="150059" indent="-150059" algn="l" defTabSz="685983" rtl="0" eaLnBrk="1" latinLnBrk="0" hangingPunct="1">
              <a:spcBef>
                <a:spcPts val="1200"/>
              </a:spcBef>
              <a:spcAft>
                <a:spcPts val="0"/>
              </a:spcAft>
              <a:buClrTx/>
              <a:buFont typeface="Arial" pitchFamily="34" charset="0"/>
              <a:buChar char="•"/>
              <a:tabLst>
                <a:tab pos="901544" algn="l"/>
              </a:tabLst>
              <a:defRPr sz="1400" b="0" i="0" kern="12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defRPr>
            </a:lvl2pPr>
            <a:lvl3pPr marL="298927" indent="-150059" algn="l" defTabSz="685983" rtl="0" eaLnBrk="1" latinLnBrk="0" hangingPunct="1">
              <a:spcBef>
                <a:spcPts val="300"/>
              </a:spcBef>
              <a:spcAft>
                <a:spcPts val="0"/>
              </a:spcAft>
              <a:buClrTx/>
              <a:buFont typeface="Lucida Grande"/>
              <a:buChar char="-"/>
              <a:tabLst>
                <a:tab pos="901544" algn="l"/>
              </a:tabLst>
              <a:defRPr sz="1400" b="0" i="0" kern="12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defRPr>
            </a:lvl3pPr>
            <a:lvl4pPr marL="466849" indent="-150059" algn="l" defTabSz="685983" rtl="0" eaLnBrk="1" latinLnBrk="0" hangingPunct="1">
              <a:spcBef>
                <a:spcPts val="300"/>
              </a:spcBef>
              <a:spcAft>
                <a:spcPts val="0"/>
              </a:spcAft>
              <a:buClrTx/>
              <a:buFont typeface="Arial" pitchFamily="34" charset="0"/>
              <a:buChar char="•"/>
              <a:tabLst>
                <a:tab pos="901544" algn="l"/>
              </a:tabLst>
              <a:defRPr sz="1350" b="0" i="0" kern="12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defRPr>
            </a:lvl4pPr>
            <a:lvl5pPr marL="604999" indent="-136959" algn="l" defTabSz="685983" rtl="0" eaLnBrk="1" latinLnBrk="0" hangingPunct="1">
              <a:spcBef>
                <a:spcPts val="300"/>
              </a:spcBef>
              <a:spcAft>
                <a:spcPts val="0"/>
              </a:spcAft>
              <a:buClrTx/>
              <a:buFont typeface="Lucida Grande"/>
              <a:buChar char="-"/>
              <a:tabLst>
                <a:tab pos="901544" algn="l"/>
              </a:tabLst>
              <a:defRPr sz="1350" b="0" i="0" kern="12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defRPr>
            </a:lvl5pPr>
            <a:lvl6pPr marL="1886453"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444"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436"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427"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94310" marR="0" lvl="0" indent="-194310" algn="l" defTabSz="685983" rtl="0" eaLnBrk="1" fontAlgn="auto" latinLnBrk="0" hangingPunct="1">
              <a:lnSpc>
                <a:spcPct val="100000"/>
              </a:lnSpc>
              <a:spcBef>
                <a:spcPts val="600"/>
              </a:spcBef>
              <a:spcAft>
                <a:spcPts val="0"/>
              </a:spcAft>
              <a:buClrTx/>
              <a:buSzTx/>
              <a:buFont typeface="Arial" panose="020B0604020202020204" pitchFamily="34" charset="0"/>
              <a:buChar char="•"/>
              <a:tabLst>
                <a:tab pos="901544" algn="l"/>
              </a:tabLst>
              <a:defRPr/>
            </a:pPr>
            <a:r>
              <a:rPr kumimoji="0" lang="en-US" sz="1400" b="0" i="0" u="none" strike="noStrike" kern="1200" cap="none" spc="0" normalizeH="0" baseline="0" noProof="0" dirty="0">
                <a:ln>
                  <a:noFill/>
                </a:ln>
                <a:effectLst/>
                <a:uLnTx/>
                <a:uFillTx/>
                <a:latin typeface="CVS Health Sans" panose="020B0504020202020204" pitchFamily="34" charset="0"/>
              </a:rPr>
              <a:t>Claim adjudication system experts</a:t>
            </a:r>
          </a:p>
          <a:p>
            <a:pPr marL="194310" marR="0" lvl="0" indent="-194310" algn="l" defTabSz="685983" rtl="0" eaLnBrk="1" fontAlgn="auto" latinLnBrk="0" hangingPunct="1">
              <a:lnSpc>
                <a:spcPct val="100000"/>
              </a:lnSpc>
              <a:spcBef>
                <a:spcPts val="600"/>
              </a:spcBef>
              <a:spcAft>
                <a:spcPts val="0"/>
              </a:spcAft>
              <a:buClrTx/>
              <a:buSzTx/>
              <a:buFont typeface="Arial" panose="020B0604020202020204" pitchFamily="34" charset="0"/>
              <a:buChar char="•"/>
              <a:tabLst>
                <a:tab pos="901544" algn="l"/>
              </a:tabLst>
              <a:defRPr/>
            </a:pPr>
            <a:r>
              <a:rPr kumimoji="0" lang="en-US" sz="1400" b="0" i="0" u="none" strike="noStrike" kern="1200" cap="none" spc="0" normalizeH="0" baseline="0" noProof="0" dirty="0">
                <a:ln>
                  <a:noFill/>
                </a:ln>
                <a:effectLst/>
                <a:uLnTx/>
                <a:uFillTx/>
                <a:latin typeface="CVS Health Sans" panose="020B0504020202020204" pitchFamily="34" charset="0"/>
              </a:rPr>
              <a:t>Translation services available in-house</a:t>
            </a:r>
          </a:p>
          <a:p>
            <a:pPr marL="194310" marR="0" lvl="0" indent="-194310" algn="l" defTabSz="685983" rtl="0" eaLnBrk="1" fontAlgn="auto" latinLnBrk="0" hangingPunct="1">
              <a:lnSpc>
                <a:spcPct val="100000"/>
              </a:lnSpc>
              <a:spcBef>
                <a:spcPts val="600"/>
              </a:spcBef>
              <a:spcAft>
                <a:spcPts val="0"/>
              </a:spcAft>
              <a:buClrTx/>
              <a:buSzTx/>
              <a:buFont typeface="Arial" panose="020B0604020202020204" pitchFamily="34" charset="0"/>
              <a:buChar char="•"/>
              <a:tabLst>
                <a:tab pos="901544" algn="l"/>
              </a:tabLst>
              <a:defRPr/>
            </a:pPr>
            <a:r>
              <a:rPr kumimoji="0" lang="en-US" sz="1400" b="0" i="0" u="none" strike="noStrike" kern="1200" cap="none" spc="0" normalizeH="0" baseline="0" noProof="0" dirty="0">
                <a:ln>
                  <a:noFill/>
                </a:ln>
                <a:effectLst/>
                <a:uLnTx/>
                <a:uFillTx/>
                <a:latin typeface="CVS Health Sans" panose="020B0504020202020204" pitchFamily="34" charset="0"/>
              </a:rPr>
              <a:t>Reimbursement options: </a:t>
            </a:r>
            <a:r>
              <a:rPr kumimoji="0" lang="en-US" sz="1400" i="0" u="none" strike="noStrike" kern="1200" cap="none" spc="0" normalizeH="0" baseline="0" noProof="0" dirty="0">
                <a:ln>
                  <a:noFill/>
                </a:ln>
                <a:effectLst/>
                <a:uLnTx/>
                <a:uFillTx/>
                <a:latin typeface="CVS Health Sans" panose="020B0504020202020204" pitchFamily="34" charset="0"/>
              </a:rPr>
              <a:t>Electronic</a:t>
            </a:r>
            <a:r>
              <a:rPr kumimoji="0" lang="en-US" sz="1400" b="0" i="0" u="none" strike="noStrike" kern="1200" cap="none" spc="0" normalizeH="0" baseline="0" noProof="0" dirty="0">
                <a:ln>
                  <a:noFill/>
                </a:ln>
                <a:effectLst/>
                <a:uLnTx/>
                <a:uFillTx/>
                <a:latin typeface="CVS Health Sans" panose="020B0504020202020204" pitchFamily="34" charset="0"/>
              </a:rPr>
              <a:t> Funds Transfer (EFT), wire and check</a:t>
            </a:r>
          </a:p>
          <a:p>
            <a:pPr marL="194310" marR="0" lvl="0" indent="-194310" algn="l" defTabSz="685983" rtl="0" eaLnBrk="1" fontAlgn="auto" latinLnBrk="0" hangingPunct="1">
              <a:lnSpc>
                <a:spcPct val="100000"/>
              </a:lnSpc>
              <a:spcBef>
                <a:spcPts val="600"/>
              </a:spcBef>
              <a:spcAft>
                <a:spcPts val="0"/>
              </a:spcAft>
              <a:buClrTx/>
              <a:buSzTx/>
              <a:buFont typeface="Arial" panose="020B0604020202020204" pitchFamily="34" charset="0"/>
              <a:buChar char="•"/>
              <a:tabLst>
                <a:tab pos="901544" algn="l"/>
              </a:tabLst>
              <a:defRPr/>
            </a:pPr>
            <a:r>
              <a:rPr kumimoji="0" lang="en-US" sz="1400" b="0" i="0" u="none" strike="noStrike" kern="1200" cap="none" spc="0" normalizeH="0" baseline="0" noProof="0" dirty="0">
                <a:ln>
                  <a:noFill/>
                </a:ln>
                <a:effectLst/>
                <a:uLnTx/>
                <a:uFillTx/>
                <a:latin typeface="CVS Health Sans" panose="020B0504020202020204" pitchFamily="34" charset="0"/>
              </a:rPr>
              <a:t>Reimbursement can be made in more than 170 currencies</a:t>
            </a:r>
          </a:p>
          <a:p>
            <a:pPr marL="194310" marR="0" lvl="0" indent="-194310" algn="l" defTabSz="685983" rtl="0" eaLnBrk="1" fontAlgn="auto" latinLnBrk="0" hangingPunct="1">
              <a:lnSpc>
                <a:spcPct val="100000"/>
              </a:lnSpc>
              <a:spcBef>
                <a:spcPts val="600"/>
              </a:spcBef>
              <a:spcAft>
                <a:spcPts val="0"/>
              </a:spcAft>
              <a:buClrTx/>
              <a:buSzTx/>
              <a:buFont typeface="Arial" panose="020B0604020202020204" pitchFamily="34" charset="0"/>
              <a:buChar char="•"/>
              <a:tabLst>
                <a:tab pos="901544" algn="l"/>
              </a:tabLst>
              <a:defRPr/>
            </a:pPr>
            <a:r>
              <a:rPr kumimoji="0" lang="en-US" sz="1400" b="0" i="0" u="none" strike="noStrike" kern="1200" cap="none" spc="0" normalizeH="0" baseline="0" noProof="0" dirty="0">
                <a:ln>
                  <a:noFill/>
                </a:ln>
                <a:effectLst/>
                <a:uLnTx/>
                <a:uFillTx/>
                <a:latin typeface="CVS Health Sans" panose="020B0504020202020204" pitchFamily="34" charset="0"/>
              </a:rPr>
              <a:t>Aetna International will not assess a member for any fees to process a wire</a:t>
            </a:r>
          </a:p>
          <a:p>
            <a:pPr marL="194310" marR="0" lvl="0" indent="-194310" algn="l" defTabSz="685983" rtl="0" eaLnBrk="1" fontAlgn="auto" latinLnBrk="0" hangingPunct="1">
              <a:lnSpc>
                <a:spcPct val="100000"/>
              </a:lnSpc>
              <a:spcBef>
                <a:spcPts val="600"/>
              </a:spcBef>
              <a:spcAft>
                <a:spcPts val="0"/>
              </a:spcAft>
              <a:buClrTx/>
              <a:buSzTx/>
              <a:buFont typeface="Arial" panose="020B0604020202020204" pitchFamily="34" charset="0"/>
              <a:buChar char="•"/>
              <a:tabLst>
                <a:tab pos="901544" algn="l"/>
              </a:tabLst>
              <a:defRPr/>
            </a:pPr>
            <a:r>
              <a:rPr kumimoji="0" lang="en-US" sz="1400" b="0" i="0" u="none" strike="noStrike" kern="1200" cap="none" spc="0" normalizeH="0" baseline="0" noProof="0" dirty="0">
                <a:ln>
                  <a:noFill/>
                </a:ln>
                <a:effectLst/>
                <a:uLnTx/>
                <a:uFillTx/>
                <a:latin typeface="CVS Health Sans" panose="020B0504020202020204" pitchFamily="34" charset="0"/>
              </a:rPr>
              <a:t>Reimbursement directly to any bank account, except for in sanctioned countries</a:t>
            </a:r>
          </a:p>
          <a:p>
            <a:pPr marL="194310" marR="0" lvl="0" indent="-194310" algn="l" defTabSz="685983" rtl="0" eaLnBrk="1" fontAlgn="auto" latinLnBrk="0" hangingPunct="1">
              <a:lnSpc>
                <a:spcPct val="100000"/>
              </a:lnSpc>
              <a:spcBef>
                <a:spcPts val="600"/>
              </a:spcBef>
              <a:spcAft>
                <a:spcPts val="0"/>
              </a:spcAft>
              <a:buClrTx/>
              <a:buSzTx/>
              <a:buFont typeface="Arial" panose="020B0604020202020204" pitchFamily="34" charset="0"/>
              <a:buChar char="•"/>
              <a:tabLst>
                <a:tab pos="901544" algn="l"/>
              </a:tabLst>
              <a:defRPr/>
            </a:pPr>
            <a:endParaRPr kumimoji="0" lang="en-US" sz="1400" b="0" i="0" u="none" strike="noStrike" kern="1200" cap="none" spc="0" normalizeH="0" baseline="0" noProof="0" dirty="0">
              <a:ln>
                <a:noFill/>
              </a:ln>
              <a:effectLst/>
              <a:uLnTx/>
              <a:uFillTx/>
              <a:latin typeface="CVS Health Sans" panose="020B0504020202020204" pitchFamily="34" charset="0"/>
            </a:endParaRPr>
          </a:p>
          <a:p>
            <a:pPr marL="194310" marR="0" lvl="0" indent="-194310" algn="l" defTabSz="685983" rtl="0" eaLnBrk="1" fontAlgn="auto" latinLnBrk="0" hangingPunct="1">
              <a:lnSpc>
                <a:spcPct val="100000"/>
              </a:lnSpc>
              <a:spcBef>
                <a:spcPts val="600"/>
              </a:spcBef>
              <a:spcAft>
                <a:spcPts val="0"/>
              </a:spcAft>
              <a:buClrTx/>
              <a:buSzTx/>
              <a:buFont typeface="Arial" panose="020B0604020202020204" pitchFamily="34" charset="0"/>
              <a:buChar char="•"/>
              <a:tabLst>
                <a:tab pos="901544" algn="l"/>
              </a:tabLst>
              <a:defRPr/>
            </a:pPr>
            <a:endParaRPr kumimoji="0" lang="en-US" sz="1400" b="0" i="0" u="none" strike="noStrike" kern="1200" cap="none" spc="0" normalizeH="0" baseline="0" noProof="0" dirty="0">
              <a:ln>
                <a:noFill/>
              </a:ln>
              <a:effectLst/>
              <a:uLnTx/>
              <a:uFillTx/>
              <a:latin typeface="CVS Health Sans" panose="020B0504020202020204" pitchFamily="34" charset="0"/>
            </a:endParaRPr>
          </a:p>
          <a:p>
            <a:pPr marL="194310" marR="0" lvl="0" indent="-194310" algn="l" defTabSz="685983" rtl="0" eaLnBrk="1" fontAlgn="auto" latinLnBrk="0" hangingPunct="1">
              <a:lnSpc>
                <a:spcPct val="100000"/>
              </a:lnSpc>
              <a:spcBef>
                <a:spcPts val="600"/>
              </a:spcBef>
              <a:spcAft>
                <a:spcPts val="0"/>
              </a:spcAft>
              <a:buClrTx/>
              <a:buSzTx/>
              <a:buFont typeface="Arial" panose="020B0604020202020204" pitchFamily="34" charset="0"/>
              <a:buChar char="•"/>
              <a:tabLst>
                <a:tab pos="901544" algn="l"/>
              </a:tabLst>
              <a:defRPr/>
            </a:pPr>
            <a:endParaRPr kumimoji="0" lang="en-US" sz="1400" b="0" i="0" u="none" strike="noStrike" kern="1200" cap="none" spc="0" normalizeH="0" baseline="0" noProof="0" dirty="0">
              <a:ln>
                <a:noFill/>
              </a:ln>
              <a:effectLst/>
              <a:uLnTx/>
              <a:uFillTx/>
              <a:latin typeface="CVS Health Sans" panose="020B0504020202020204" pitchFamily="34" charset="0"/>
            </a:endParaRPr>
          </a:p>
          <a:p>
            <a:pPr marL="194310" marR="0" lvl="0" indent="-194310" algn="l" defTabSz="685983" rtl="0" eaLnBrk="1" fontAlgn="auto" latinLnBrk="0" hangingPunct="1">
              <a:lnSpc>
                <a:spcPct val="100000"/>
              </a:lnSpc>
              <a:spcBef>
                <a:spcPts val="600"/>
              </a:spcBef>
              <a:spcAft>
                <a:spcPts val="0"/>
              </a:spcAft>
              <a:buClrTx/>
              <a:buSzTx/>
              <a:buFont typeface="Arial" panose="020B0604020202020204" pitchFamily="34" charset="0"/>
              <a:buChar char="•"/>
              <a:tabLst>
                <a:tab pos="901544" algn="l"/>
              </a:tabLst>
              <a:defRPr/>
            </a:pPr>
            <a:endParaRPr kumimoji="0" lang="en-US" sz="1400" b="0" i="0" u="none" strike="noStrike" kern="1200" cap="none" spc="0" normalizeH="0" baseline="0" noProof="0" dirty="0">
              <a:ln>
                <a:noFill/>
              </a:ln>
              <a:effectLst/>
              <a:uLnTx/>
              <a:uFillTx/>
              <a:latin typeface="CVS Health Sans" panose="020B0504020202020204" pitchFamily="34" charset="0"/>
            </a:endParaRPr>
          </a:p>
          <a:p>
            <a:pPr marL="194310" marR="0" lvl="0" indent="-194310" algn="l" defTabSz="685983" rtl="0" eaLnBrk="1" fontAlgn="auto" latinLnBrk="0" hangingPunct="1">
              <a:lnSpc>
                <a:spcPct val="100000"/>
              </a:lnSpc>
              <a:spcBef>
                <a:spcPts val="600"/>
              </a:spcBef>
              <a:spcAft>
                <a:spcPts val="0"/>
              </a:spcAft>
              <a:buClrTx/>
              <a:buSzTx/>
              <a:buFont typeface="Arial" panose="020B0604020202020204" pitchFamily="34" charset="0"/>
              <a:buChar char="•"/>
              <a:tabLst>
                <a:tab pos="901544" algn="l"/>
              </a:tabLst>
              <a:defRPr/>
            </a:pPr>
            <a:endParaRPr kumimoji="0" lang="en-US" sz="1400" b="0" i="0" u="none" strike="noStrike" kern="1200" cap="none" spc="0" normalizeH="0" baseline="0" noProof="0" dirty="0">
              <a:ln>
                <a:noFill/>
              </a:ln>
              <a:effectLst/>
              <a:uLnTx/>
              <a:uFillTx/>
              <a:latin typeface="CVS Health Sans" panose="020B0504020202020204" pitchFamily="34" charset="0"/>
            </a:endParaRPr>
          </a:p>
          <a:p>
            <a:pPr marR="0" lvl="0" algn="l" defTabSz="685983" rtl="0" eaLnBrk="1" fontAlgn="auto" latinLnBrk="0" hangingPunct="1">
              <a:lnSpc>
                <a:spcPct val="100000"/>
              </a:lnSpc>
              <a:spcBef>
                <a:spcPts val="600"/>
              </a:spcBef>
              <a:spcAft>
                <a:spcPts val="0"/>
              </a:spcAft>
              <a:buClrTx/>
              <a:buSzTx/>
              <a:tabLst>
                <a:tab pos="901544" algn="l"/>
              </a:tabLst>
              <a:defRPr/>
            </a:pPr>
            <a:endParaRPr kumimoji="0" lang="en-US" sz="1400" b="0" i="0" u="none" strike="noStrike" kern="1200" cap="none" spc="0" normalizeH="0" baseline="0" noProof="0" dirty="0">
              <a:ln>
                <a:noFill/>
              </a:ln>
              <a:effectLst/>
              <a:uLnTx/>
              <a:uFillTx/>
              <a:latin typeface="CVS Health Sans" panose="020B0504020202020204" pitchFamily="34" charset="0"/>
            </a:endParaRPr>
          </a:p>
          <a:p>
            <a:pPr marL="194310" marR="0" lvl="0" indent="-194310" algn="l" defTabSz="685983" rtl="0" eaLnBrk="1" fontAlgn="auto" latinLnBrk="0" hangingPunct="1">
              <a:lnSpc>
                <a:spcPct val="100000"/>
              </a:lnSpc>
              <a:spcBef>
                <a:spcPts val="600"/>
              </a:spcBef>
              <a:spcAft>
                <a:spcPts val="0"/>
              </a:spcAft>
              <a:buClrTx/>
              <a:buSzTx/>
              <a:buFont typeface="Arial" panose="020B0604020202020204" pitchFamily="34" charset="0"/>
              <a:buChar char="•"/>
              <a:tabLst>
                <a:tab pos="901544" algn="l"/>
              </a:tabLst>
              <a:defRPr/>
            </a:pPr>
            <a:endParaRPr kumimoji="0" lang="en-US" sz="1400" b="0" i="0" u="none" strike="noStrike" kern="1200" cap="none" spc="0" normalizeH="0" baseline="0" noProof="0" dirty="0">
              <a:ln>
                <a:noFill/>
              </a:ln>
              <a:effectLst/>
              <a:uLnTx/>
              <a:uFillTx/>
              <a:latin typeface="CVS Health Sans" panose="020B0504020202020204" pitchFamily="34" charset="0"/>
            </a:endParaRPr>
          </a:p>
          <a:p>
            <a:pPr marL="0" marR="0" lvl="0" indent="0" algn="l" defTabSz="685983" rtl="0" eaLnBrk="1" fontAlgn="auto" latinLnBrk="0" hangingPunct="1">
              <a:lnSpc>
                <a:spcPct val="100000"/>
              </a:lnSpc>
              <a:spcBef>
                <a:spcPts val="600"/>
              </a:spcBef>
              <a:spcAft>
                <a:spcPts val="0"/>
              </a:spcAft>
              <a:buClrTx/>
              <a:buSzTx/>
              <a:buFontTx/>
              <a:buNone/>
              <a:tabLst>
                <a:tab pos="901544" algn="l"/>
              </a:tabLst>
              <a:defRPr/>
            </a:pPr>
            <a:endParaRPr kumimoji="0" lang="en-US" sz="1400" b="0" i="0" u="none" strike="noStrike" kern="1200" cap="none" spc="0" normalizeH="0" baseline="0" noProof="0" dirty="0">
              <a:ln>
                <a:noFill/>
              </a:ln>
              <a:effectLst/>
              <a:uLnTx/>
              <a:uFillTx/>
              <a:latin typeface="CVS Health Sans" panose="020B0504020202020204" pitchFamily="34" charset="0"/>
            </a:endParaRPr>
          </a:p>
          <a:p>
            <a:pPr marL="0" marR="0" lvl="0" indent="0" algn="l" defTabSz="685983" rtl="0" eaLnBrk="1" fontAlgn="auto" latinLnBrk="0" hangingPunct="1">
              <a:lnSpc>
                <a:spcPct val="100000"/>
              </a:lnSpc>
              <a:spcBef>
                <a:spcPts val="600"/>
              </a:spcBef>
              <a:spcAft>
                <a:spcPts val="0"/>
              </a:spcAft>
              <a:buClrTx/>
              <a:buSzTx/>
              <a:buFontTx/>
              <a:buNone/>
              <a:tabLst>
                <a:tab pos="901544" algn="l"/>
              </a:tabLst>
              <a:defRPr/>
            </a:pPr>
            <a:endParaRPr kumimoji="0" lang="en-US" sz="1400" b="0" i="0" u="none" strike="noStrike" kern="1200" cap="none" spc="0" normalizeH="0" baseline="0" noProof="0" dirty="0">
              <a:ln>
                <a:noFill/>
              </a:ln>
              <a:effectLst/>
              <a:uLnTx/>
              <a:uFillTx/>
              <a:latin typeface="CVS Health Sans" panose="020B0504020202020204" pitchFamily="34" charset="0"/>
            </a:endParaRPr>
          </a:p>
          <a:p>
            <a:pPr marL="194310" marR="0" lvl="0" indent="-194310" algn="l" defTabSz="685983" rtl="0" eaLnBrk="1" fontAlgn="auto" latinLnBrk="0" hangingPunct="1">
              <a:lnSpc>
                <a:spcPct val="100000"/>
              </a:lnSpc>
              <a:spcBef>
                <a:spcPts val="600"/>
              </a:spcBef>
              <a:spcAft>
                <a:spcPts val="0"/>
              </a:spcAft>
              <a:buClrTx/>
              <a:buSzTx/>
              <a:buFont typeface="Arial" panose="020B0604020202020204" pitchFamily="34" charset="0"/>
              <a:buChar char="•"/>
              <a:tabLst>
                <a:tab pos="901544" algn="l"/>
              </a:tabLst>
              <a:defRPr/>
            </a:pPr>
            <a:r>
              <a:rPr kumimoji="0" lang="en-US" sz="1400" b="0" i="0" u="none" strike="noStrike" kern="1200" cap="none" spc="0" normalizeH="0" baseline="0" noProof="0" dirty="0">
                <a:ln>
                  <a:noFill/>
                </a:ln>
                <a:effectLst/>
                <a:uLnTx/>
                <a:uFillTx/>
                <a:latin typeface="CVS Health Sans" panose="020B0504020202020204" pitchFamily="34" charset="0"/>
              </a:rPr>
              <a:t>Submit claims by mail or online through the secure member website or Aetna International mobile app</a:t>
            </a:r>
          </a:p>
          <a:p>
            <a:pPr marL="194310" marR="0" lvl="0" indent="-194310" algn="l" defTabSz="685983" rtl="0" eaLnBrk="1" fontAlgn="auto" latinLnBrk="0" hangingPunct="1">
              <a:lnSpc>
                <a:spcPct val="100000"/>
              </a:lnSpc>
              <a:spcBef>
                <a:spcPts val="600"/>
              </a:spcBef>
              <a:spcAft>
                <a:spcPts val="0"/>
              </a:spcAft>
              <a:buClrTx/>
              <a:buSzTx/>
              <a:buFont typeface="Arial" panose="020B0604020202020204" pitchFamily="34" charset="0"/>
              <a:buChar char="•"/>
              <a:tabLst>
                <a:tab pos="901544" algn="l"/>
              </a:tabLst>
              <a:defRPr/>
            </a:pPr>
            <a:r>
              <a:rPr kumimoji="0" lang="en-US" sz="1400" b="0" i="0" u="none" strike="noStrike" kern="1200" cap="none" spc="0" normalizeH="0" baseline="0" noProof="0" dirty="0">
                <a:ln>
                  <a:noFill/>
                </a:ln>
                <a:effectLst/>
                <a:uLnTx/>
                <a:uFillTx/>
                <a:latin typeface="CVS Health Sans" panose="020B0504020202020204" pitchFamily="34" charset="0"/>
              </a:rPr>
              <a:t>Members can monitor claims status online once </a:t>
            </a:r>
            <a:r>
              <a:rPr lang="en-US" dirty="0">
                <a:latin typeface="CVS Health Sans" panose="020B0504020202020204" pitchFamily="34" charset="0"/>
              </a:rPr>
              <a:t>enrollment is confirmed</a:t>
            </a:r>
            <a:endParaRPr kumimoji="0" lang="en-US" sz="1400" b="0" i="0" u="none" strike="noStrike" kern="1200" cap="none" spc="0" normalizeH="0" baseline="0" noProof="0" dirty="0">
              <a:ln>
                <a:noFill/>
              </a:ln>
              <a:effectLst/>
              <a:uLnTx/>
              <a:uFillTx/>
              <a:latin typeface="CVS Health Sans" panose="020B0504020202020204" pitchFamily="34" charset="0"/>
            </a:endParaRPr>
          </a:p>
        </p:txBody>
      </p:sp>
      <p:sp>
        <p:nvSpPr>
          <p:cNvPr id="2" name="Oval 1">
            <a:extLst>
              <a:ext uri="{FF2B5EF4-FFF2-40B4-BE49-F238E27FC236}">
                <a16:creationId xmlns:a16="http://schemas.microsoft.com/office/drawing/2014/main" id="{90A3FE26-FEBF-46DA-AB08-A8874034B0BF}"/>
              </a:ext>
            </a:extLst>
          </p:cNvPr>
          <p:cNvSpPr/>
          <p:nvPr/>
        </p:nvSpPr>
        <p:spPr>
          <a:xfrm>
            <a:off x="6780478" y="3679347"/>
            <a:ext cx="1320030" cy="1320030"/>
          </a:xfrm>
          <a:prstGeom prst="ellipse">
            <a:avLst/>
          </a:prstGeom>
          <a:solidFill>
            <a:srgbClr val="FFFFFF"/>
          </a:solidFill>
          <a:ln w="28575" cap="flat" cmpd="sng" algn="ctr">
            <a:solidFill>
              <a:srgbClr val="B18CC1"/>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Open Sans" charset="0"/>
              <a:ea typeface="Open Sans" charset="0"/>
              <a:cs typeface="Open Sans" charset="0"/>
            </a:endParaRPr>
          </a:p>
        </p:txBody>
      </p:sp>
      <p:sp>
        <p:nvSpPr>
          <p:cNvPr id="4" name="Title 1">
            <a:extLst>
              <a:ext uri="{FF2B5EF4-FFF2-40B4-BE49-F238E27FC236}">
                <a16:creationId xmlns:a16="http://schemas.microsoft.com/office/drawing/2014/main" id="{85DB8F5F-135D-4909-8A4B-521CDA22138B}"/>
              </a:ext>
            </a:extLst>
          </p:cNvPr>
          <p:cNvSpPr txBox="1">
            <a:spLocks/>
          </p:cNvSpPr>
          <p:nvPr/>
        </p:nvSpPr>
        <p:spPr>
          <a:xfrm>
            <a:off x="412026" y="328950"/>
            <a:ext cx="7120451" cy="731610"/>
          </a:xfrm>
          <a:prstGeom prst="rect">
            <a:avLst/>
          </a:prstGeom>
        </p:spPr>
        <p:txBody>
          <a:bodyPr vert="horz" lIns="0" tIns="0" rIns="0" bIns="0" rtlCol="0" anchor="ctr">
            <a:noAutofit/>
          </a:bodyPr>
          <a:lstStyle>
            <a:lvl1pPr algn="l" defTabSz="685983" rtl="0" eaLnBrk="1" latinLnBrk="0" hangingPunct="1">
              <a:lnSpc>
                <a:spcPct val="90000"/>
              </a:lnSpc>
              <a:spcBef>
                <a:spcPct val="0"/>
              </a:spcBef>
              <a:buNone/>
              <a:defRPr sz="2400" b="0" i="0" kern="1200">
                <a:solidFill>
                  <a:srgbClr val="7D3F98"/>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l" defTabSz="685983" rtl="0" eaLnBrk="1" fontAlgn="auto" latinLnBrk="0" hangingPunct="1">
              <a:lnSpc>
                <a:spcPct val="90000"/>
              </a:lnSpc>
              <a:spcBef>
                <a:spcPct val="0"/>
              </a:spcBef>
              <a:spcAft>
                <a:spcPts val="0"/>
              </a:spcAft>
              <a:buClrTx/>
              <a:buSzTx/>
              <a:buFontTx/>
              <a:buNone/>
              <a:tabLst/>
              <a:defRPr/>
            </a:pPr>
            <a:r>
              <a:rPr kumimoji="0" lang="en-US" sz="2800" b="1" u="none" strike="noStrike" kern="1200" cap="none" spc="0" normalizeH="0" baseline="0" noProof="0" dirty="0">
                <a:ln>
                  <a:noFill/>
                </a:ln>
                <a:solidFill>
                  <a:srgbClr val="7D3F98"/>
                </a:solidFill>
                <a:effectLst/>
                <a:uLnTx/>
                <a:uFillTx/>
                <a:latin typeface="CVS Health Sans" panose="020B0504020202020204" pitchFamily="34" charset="0"/>
                <a:ea typeface="Open Sans" panose="020B0606030504020204" pitchFamily="34" charset="0"/>
                <a:cs typeface="Open Sans" panose="020B0606030504020204" pitchFamily="34" charset="0"/>
              </a:rPr>
              <a:t>Claims processing</a:t>
            </a:r>
          </a:p>
        </p:txBody>
      </p:sp>
      <p:sp>
        <p:nvSpPr>
          <p:cNvPr id="6" name="Oval 5">
            <a:extLst>
              <a:ext uri="{FF2B5EF4-FFF2-40B4-BE49-F238E27FC236}">
                <a16:creationId xmlns:a16="http://schemas.microsoft.com/office/drawing/2014/main" id="{CD2ADDDC-F75C-49E5-AF2C-6B755782C77D}"/>
              </a:ext>
            </a:extLst>
          </p:cNvPr>
          <p:cNvSpPr/>
          <p:nvPr/>
        </p:nvSpPr>
        <p:spPr>
          <a:xfrm>
            <a:off x="814497" y="3719427"/>
            <a:ext cx="1320030" cy="1320030"/>
          </a:xfrm>
          <a:prstGeom prst="ellipse">
            <a:avLst/>
          </a:prstGeom>
          <a:solidFill>
            <a:srgbClr val="FFFFFF"/>
          </a:solidFill>
          <a:ln w="28575" cap="flat" cmpd="sng" algn="ctr">
            <a:solidFill>
              <a:srgbClr val="B18CC1"/>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Open Sans" charset="0"/>
              <a:ea typeface="Open Sans" charset="0"/>
              <a:cs typeface="Open Sans" charset="0"/>
            </a:endParaRPr>
          </a:p>
        </p:txBody>
      </p:sp>
      <p:sp>
        <p:nvSpPr>
          <p:cNvPr id="7" name="Oval 6">
            <a:extLst>
              <a:ext uri="{FF2B5EF4-FFF2-40B4-BE49-F238E27FC236}">
                <a16:creationId xmlns:a16="http://schemas.microsoft.com/office/drawing/2014/main" id="{2F5D619A-0E98-4665-A78D-47941C27573F}"/>
              </a:ext>
            </a:extLst>
          </p:cNvPr>
          <p:cNvSpPr/>
          <p:nvPr/>
        </p:nvSpPr>
        <p:spPr>
          <a:xfrm>
            <a:off x="1720189" y="3438389"/>
            <a:ext cx="616014" cy="616014"/>
          </a:xfrm>
          <a:prstGeom prst="ellipse">
            <a:avLst/>
          </a:prstGeom>
          <a:solidFill>
            <a:srgbClr val="7D3F98"/>
          </a:solidFill>
          <a:ln w="28575" cap="flat" cmpd="sng" algn="ctr">
            <a:noFill/>
            <a:prstDash val="solid"/>
          </a:ln>
          <a:effectLst/>
        </p:spPr>
        <p:txBody>
          <a:bodyPr lIns="18288" tIns="0" rIns="0" bIns="0" rtlCol="0" anchor="ctr" anchorCtr="0"/>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3200" b="1" u="none" strike="noStrike" kern="0" cap="none" spc="0" normalizeH="0" baseline="0" noProof="0" dirty="0">
                <a:ln>
                  <a:noFill/>
                </a:ln>
                <a:solidFill>
                  <a:srgbClr val="FFFFFF"/>
                </a:solidFill>
                <a:effectLst/>
                <a:uLnTx/>
                <a:uFillTx/>
                <a:latin typeface="CVS Health Sans" panose="020B0504020202020204" pitchFamily="34" charset="0"/>
                <a:ea typeface="Open Sans" charset="0"/>
                <a:cs typeface="Open Sans" charset="0"/>
              </a:rPr>
              <a:t>1</a:t>
            </a:r>
          </a:p>
        </p:txBody>
      </p:sp>
      <p:sp>
        <p:nvSpPr>
          <p:cNvPr id="9" name="Oval 8">
            <a:extLst>
              <a:ext uri="{FF2B5EF4-FFF2-40B4-BE49-F238E27FC236}">
                <a16:creationId xmlns:a16="http://schemas.microsoft.com/office/drawing/2014/main" id="{6D3BF52C-7196-456A-A4B5-D7F6C648AE4D}"/>
              </a:ext>
            </a:extLst>
          </p:cNvPr>
          <p:cNvSpPr/>
          <p:nvPr/>
        </p:nvSpPr>
        <p:spPr>
          <a:xfrm>
            <a:off x="3784856" y="3745795"/>
            <a:ext cx="1320030" cy="1320030"/>
          </a:xfrm>
          <a:prstGeom prst="ellipse">
            <a:avLst/>
          </a:prstGeom>
          <a:solidFill>
            <a:srgbClr val="FFFFFF"/>
          </a:solidFill>
          <a:ln w="28575" cap="flat" cmpd="sng" algn="ctr">
            <a:solidFill>
              <a:srgbClr val="B18CC1"/>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Open Sans" charset="0"/>
              <a:ea typeface="Open Sans" charset="0"/>
              <a:cs typeface="Open Sans" charset="0"/>
            </a:endParaRPr>
          </a:p>
        </p:txBody>
      </p:sp>
      <p:sp>
        <p:nvSpPr>
          <p:cNvPr id="10" name="Oval 9">
            <a:extLst>
              <a:ext uri="{FF2B5EF4-FFF2-40B4-BE49-F238E27FC236}">
                <a16:creationId xmlns:a16="http://schemas.microsoft.com/office/drawing/2014/main" id="{330956C4-179B-4801-A158-43BD6646858F}"/>
              </a:ext>
            </a:extLst>
          </p:cNvPr>
          <p:cNvSpPr/>
          <p:nvPr/>
        </p:nvSpPr>
        <p:spPr>
          <a:xfrm>
            <a:off x="4662081" y="3464756"/>
            <a:ext cx="616014" cy="616014"/>
          </a:xfrm>
          <a:prstGeom prst="ellipse">
            <a:avLst/>
          </a:prstGeom>
          <a:solidFill>
            <a:srgbClr val="7D3F98"/>
          </a:solidFill>
          <a:ln w="28575" cap="flat" cmpd="sng" algn="ctr">
            <a:noFill/>
            <a:prstDash val="solid"/>
          </a:ln>
          <a:effectLst/>
        </p:spPr>
        <p:txBody>
          <a:bodyPr lIns="18288" tIns="0" rIns="0" bIns="0" rtlCol="0" anchor="ctr" anchorCtr="0"/>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3200" b="1" u="none" strike="noStrike" kern="0" cap="none" spc="0" normalizeH="0" baseline="0" noProof="0">
                <a:ln>
                  <a:noFill/>
                </a:ln>
                <a:solidFill>
                  <a:srgbClr val="FFFFFF"/>
                </a:solidFill>
                <a:effectLst/>
                <a:uLnTx/>
                <a:uFillTx/>
                <a:latin typeface="CVS Health Sans" panose="020B0504020202020204" pitchFamily="34" charset="0"/>
                <a:ea typeface="Open Sans" charset="0"/>
                <a:cs typeface="Open Sans" charset="0"/>
              </a:rPr>
              <a:t>2</a:t>
            </a:r>
          </a:p>
        </p:txBody>
      </p:sp>
      <p:cxnSp>
        <p:nvCxnSpPr>
          <p:cNvPr id="11" name="Straight Connector 10">
            <a:extLst>
              <a:ext uri="{FF2B5EF4-FFF2-40B4-BE49-F238E27FC236}">
                <a16:creationId xmlns:a16="http://schemas.microsoft.com/office/drawing/2014/main" id="{7CFAC0BD-0BE6-4035-BC7B-A29F2967FD80}"/>
              </a:ext>
            </a:extLst>
          </p:cNvPr>
          <p:cNvCxnSpPr>
            <a:cxnSpLocks/>
            <a:stCxn id="9" idx="6"/>
          </p:cNvCxnSpPr>
          <p:nvPr/>
        </p:nvCxnSpPr>
        <p:spPr>
          <a:xfrm>
            <a:off x="5104886" y="4405810"/>
            <a:ext cx="1675592" cy="9942"/>
          </a:xfrm>
          <a:prstGeom prst="line">
            <a:avLst/>
          </a:prstGeom>
          <a:noFill/>
          <a:ln w="34925" cap="rnd" cmpd="sng">
            <a:solidFill>
              <a:srgbClr val="B18CC1"/>
            </a:solidFill>
            <a:prstDash val="sysDot"/>
            <a:round/>
            <a:headEnd type="none" w="med" len="me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Connector 11">
            <a:extLst>
              <a:ext uri="{FF2B5EF4-FFF2-40B4-BE49-F238E27FC236}">
                <a16:creationId xmlns:a16="http://schemas.microsoft.com/office/drawing/2014/main" id="{C0BBABCB-A99F-47F8-98D5-B5E5006EAEFE}"/>
              </a:ext>
            </a:extLst>
          </p:cNvPr>
          <p:cNvCxnSpPr>
            <a:cxnSpLocks/>
            <a:stCxn id="6" idx="6"/>
            <a:endCxn id="9" idx="2"/>
          </p:cNvCxnSpPr>
          <p:nvPr/>
        </p:nvCxnSpPr>
        <p:spPr>
          <a:xfrm>
            <a:off x="2134527" y="4379442"/>
            <a:ext cx="1650329" cy="26368"/>
          </a:xfrm>
          <a:prstGeom prst="line">
            <a:avLst/>
          </a:prstGeom>
          <a:noFill/>
          <a:ln w="34925" cap="rnd" cmpd="sng">
            <a:solidFill>
              <a:srgbClr val="B18CC1"/>
            </a:solidFill>
            <a:prstDash val="sysDot"/>
            <a:round/>
            <a:headEnd type="none" w="med" len="me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Oval 12">
            <a:extLst>
              <a:ext uri="{FF2B5EF4-FFF2-40B4-BE49-F238E27FC236}">
                <a16:creationId xmlns:a16="http://schemas.microsoft.com/office/drawing/2014/main" id="{5A577AA5-8DE0-48CC-A211-7A2DD1A72807}"/>
              </a:ext>
            </a:extLst>
          </p:cNvPr>
          <p:cNvSpPr/>
          <p:nvPr/>
        </p:nvSpPr>
        <p:spPr>
          <a:xfrm>
            <a:off x="7651720" y="3495729"/>
            <a:ext cx="616014" cy="616014"/>
          </a:xfrm>
          <a:prstGeom prst="ellipse">
            <a:avLst/>
          </a:prstGeom>
          <a:solidFill>
            <a:srgbClr val="7D3F98"/>
          </a:solidFill>
          <a:ln w="28575" cap="flat" cmpd="sng" algn="ctr">
            <a:noFill/>
            <a:prstDash val="solid"/>
          </a:ln>
          <a:effectLst/>
        </p:spPr>
        <p:txBody>
          <a:bodyPr lIns="18288" tIns="0" rIns="0" bIns="0" rtlCol="0" anchor="ctr" anchorCtr="0"/>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3200" b="1" u="none" strike="noStrike" kern="0" cap="none" spc="0" normalizeH="0" baseline="0" noProof="0">
                <a:ln>
                  <a:noFill/>
                </a:ln>
                <a:solidFill>
                  <a:srgbClr val="FFFFFF"/>
                </a:solidFill>
                <a:effectLst/>
                <a:uLnTx/>
                <a:uFillTx/>
                <a:latin typeface="CVS Health Sans" panose="020B0504020202020204" pitchFamily="34" charset="0"/>
                <a:ea typeface="Open Sans" charset="0"/>
                <a:cs typeface="Open Sans" charset="0"/>
              </a:rPr>
              <a:t>3</a:t>
            </a:r>
          </a:p>
        </p:txBody>
      </p:sp>
      <p:sp>
        <p:nvSpPr>
          <p:cNvPr id="16" name="Isosceles Triangle 15">
            <a:extLst>
              <a:ext uri="{FF2B5EF4-FFF2-40B4-BE49-F238E27FC236}">
                <a16:creationId xmlns:a16="http://schemas.microsoft.com/office/drawing/2014/main" id="{2755F7CD-9C0D-471E-9CC6-C0757513BD56}"/>
              </a:ext>
            </a:extLst>
          </p:cNvPr>
          <p:cNvSpPr/>
          <p:nvPr/>
        </p:nvSpPr>
        <p:spPr>
          <a:xfrm rot="5400000">
            <a:off x="3523263" y="4278671"/>
            <a:ext cx="295275" cy="227910"/>
          </a:xfrm>
          <a:prstGeom prst="triangle">
            <a:avLst/>
          </a:prstGeom>
          <a:solidFill>
            <a:srgbClr val="7D3F98">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FF"/>
              </a:solidFill>
              <a:effectLst/>
              <a:uLnTx/>
              <a:uFillTx/>
              <a:latin typeface="Open Sans Bold"/>
              <a:ea typeface="+mn-ea"/>
              <a:cs typeface="Open Sans Bold"/>
            </a:endParaRPr>
          </a:p>
        </p:txBody>
      </p:sp>
      <p:sp>
        <p:nvSpPr>
          <p:cNvPr id="17" name="Isosceles Triangle 16">
            <a:extLst>
              <a:ext uri="{FF2B5EF4-FFF2-40B4-BE49-F238E27FC236}">
                <a16:creationId xmlns:a16="http://schemas.microsoft.com/office/drawing/2014/main" id="{60539D25-2351-4AE9-A6C8-03421AC9DEAE}"/>
              </a:ext>
            </a:extLst>
          </p:cNvPr>
          <p:cNvSpPr/>
          <p:nvPr/>
        </p:nvSpPr>
        <p:spPr>
          <a:xfrm rot="5400000">
            <a:off x="6518886" y="4296826"/>
            <a:ext cx="295275" cy="227910"/>
          </a:xfrm>
          <a:prstGeom prst="triangle">
            <a:avLst/>
          </a:prstGeom>
          <a:solidFill>
            <a:srgbClr val="7D3F98">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FF"/>
              </a:solidFill>
              <a:effectLst/>
              <a:uLnTx/>
              <a:uFillTx/>
              <a:latin typeface="Open Sans Bold"/>
              <a:ea typeface="+mn-ea"/>
              <a:cs typeface="Open Sans Bold"/>
            </a:endParaRPr>
          </a:p>
        </p:txBody>
      </p:sp>
      <p:sp>
        <p:nvSpPr>
          <p:cNvPr id="18" name="TextBox 17">
            <a:extLst>
              <a:ext uri="{FF2B5EF4-FFF2-40B4-BE49-F238E27FC236}">
                <a16:creationId xmlns:a16="http://schemas.microsoft.com/office/drawing/2014/main" id="{D12D6383-FE05-4B3A-AAAE-1F45F19577F9}"/>
              </a:ext>
            </a:extLst>
          </p:cNvPr>
          <p:cNvSpPr txBox="1"/>
          <p:nvPr/>
        </p:nvSpPr>
        <p:spPr>
          <a:xfrm>
            <a:off x="412026" y="2894626"/>
            <a:ext cx="4544018" cy="335473"/>
          </a:xfrm>
          <a:prstGeom prst="rect">
            <a:avLst/>
          </a:prstGeom>
          <a:noFill/>
        </p:spPr>
        <p:txBody>
          <a:bodyPr wrap="square" lIns="0" tIns="0" rIns="0" bIns="0" rtlCol="0">
            <a:noAutofit/>
          </a:bodyPr>
          <a:lstStyle/>
          <a:p>
            <a:pPr defTabSz="685983">
              <a:spcBef>
                <a:spcPts val="600"/>
              </a:spcBef>
              <a:tabLst>
                <a:tab pos="901544" algn="l"/>
              </a:tabLst>
            </a:pPr>
            <a:r>
              <a:rPr lang="en-US" sz="2800" b="1" dirty="0">
                <a:solidFill>
                  <a:schemeClr val="accent2"/>
                </a:solidFill>
                <a:latin typeface="CVS Health Sans" panose="020B0504020202020204" pitchFamily="34" charset="0"/>
                <a:ea typeface="Open Sans Light" panose="020B0306030504020204" pitchFamily="34" charset="0"/>
                <a:cs typeface="Open Sans Light" panose="020B0306030504020204" pitchFamily="34" charset="0"/>
              </a:rPr>
              <a:t>Submitting a claim</a:t>
            </a:r>
          </a:p>
          <a:p>
            <a:pPr defTabSz="456758" fontAlgn="base">
              <a:spcBef>
                <a:spcPts val="1200"/>
              </a:spcBef>
            </a:pPr>
            <a:endParaRPr lang="en-US" sz="2800" b="1" dirty="0">
              <a:solidFill>
                <a:schemeClr val="accent2"/>
              </a:solidFill>
              <a:latin typeface="CVS Health Sans" panose="020B0504020202020204" pitchFamily="34" charset="0"/>
              <a:ea typeface="Open Sans" charset="0"/>
              <a:cs typeface="Open Sans" charset="0"/>
            </a:endParaRPr>
          </a:p>
        </p:txBody>
      </p:sp>
      <p:sp>
        <p:nvSpPr>
          <p:cNvPr id="19" name="TextBox 18">
            <a:extLst>
              <a:ext uri="{FF2B5EF4-FFF2-40B4-BE49-F238E27FC236}">
                <a16:creationId xmlns:a16="http://schemas.microsoft.com/office/drawing/2014/main" id="{921662F7-D9FE-437A-960F-5A7304E9C4FF}"/>
              </a:ext>
            </a:extLst>
          </p:cNvPr>
          <p:cNvSpPr txBox="1"/>
          <p:nvPr/>
        </p:nvSpPr>
        <p:spPr>
          <a:xfrm>
            <a:off x="2059349" y="4760595"/>
            <a:ext cx="1111691" cy="305230"/>
          </a:xfrm>
          <a:prstGeom prst="rect">
            <a:avLst/>
          </a:prstGeom>
          <a:noFill/>
        </p:spPr>
        <p:txBody>
          <a:bodyPr wrap="square" lIns="0" tIns="0" rIns="0" bIns="0" rtlCol="0">
            <a:noAutofit/>
          </a:bodyPr>
          <a:lstStyle/>
          <a:p>
            <a:pPr defTabSz="685983">
              <a:spcBef>
                <a:spcPts val="600"/>
              </a:spcBef>
              <a:tabLst>
                <a:tab pos="901544" algn="l"/>
              </a:tabLst>
            </a:pPr>
            <a:r>
              <a:rPr lang="en-US" sz="2400" dirty="0">
                <a:solidFill>
                  <a:srgbClr val="7D3F98"/>
                </a:solidFill>
                <a:latin typeface="CVS Health Sans" panose="020B0504020202020204" pitchFamily="34" charset="0"/>
                <a:ea typeface="Open Sans Semibold" panose="020B0606030504020204" pitchFamily="34" charset="0"/>
                <a:cs typeface="Open Sans Semibold" panose="020B0606030504020204" pitchFamily="34" charset="0"/>
              </a:rPr>
              <a:t>Mail</a:t>
            </a:r>
            <a:endParaRPr lang="en-US" sz="1400" dirty="0">
              <a:solidFill>
                <a:prstClr val="black">
                  <a:lumMod val="75000"/>
                  <a:lumOff val="25000"/>
                </a:prstClr>
              </a:solidFill>
              <a:latin typeface="CVS Health Sans" panose="020B0504020202020204" pitchFamily="34" charset="0"/>
              <a:ea typeface="Open Sans Semibold" panose="020B0606030504020204" pitchFamily="34" charset="0"/>
              <a:cs typeface="Open Sans Semibold" panose="020B0606030504020204" pitchFamily="34" charset="0"/>
            </a:endParaRPr>
          </a:p>
        </p:txBody>
      </p:sp>
      <p:sp>
        <p:nvSpPr>
          <p:cNvPr id="20" name="TextBox 19">
            <a:extLst>
              <a:ext uri="{FF2B5EF4-FFF2-40B4-BE49-F238E27FC236}">
                <a16:creationId xmlns:a16="http://schemas.microsoft.com/office/drawing/2014/main" id="{5EBBA6AC-EA63-40E9-B88F-F63DA2077802}"/>
              </a:ext>
            </a:extLst>
          </p:cNvPr>
          <p:cNvSpPr txBox="1"/>
          <p:nvPr/>
        </p:nvSpPr>
        <p:spPr>
          <a:xfrm>
            <a:off x="5058331" y="4760595"/>
            <a:ext cx="1111691" cy="305230"/>
          </a:xfrm>
          <a:prstGeom prst="rect">
            <a:avLst/>
          </a:prstGeom>
          <a:noFill/>
        </p:spPr>
        <p:txBody>
          <a:bodyPr wrap="square" lIns="0" tIns="0" rIns="0" bIns="0" rtlCol="0">
            <a:noAutofit/>
          </a:bodyPr>
          <a:lstStyle/>
          <a:p>
            <a:pPr defTabSz="685983">
              <a:spcBef>
                <a:spcPts val="600"/>
              </a:spcBef>
              <a:tabLst>
                <a:tab pos="901544" algn="l"/>
              </a:tabLst>
            </a:pPr>
            <a:r>
              <a:rPr lang="en-US" sz="2400">
                <a:solidFill>
                  <a:srgbClr val="7D3F98"/>
                </a:solidFill>
                <a:latin typeface="CVS Health Sans" panose="020B0504020202020204" pitchFamily="34" charset="0"/>
                <a:ea typeface="Open Sans Semibold" panose="020B0606030504020204" pitchFamily="34" charset="0"/>
                <a:cs typeface="Open Sans Semibold" panose="020B0606030504020204" pitchFamily="34" charset="0"/>
              </a:rPr>
              <a:t>Online</a:t>
            </a:r>
            <a:endParaRPr lang="en-US" sz="1400">
              <a:solidFill>
                <a:prstClr val="black">
                  <a:lumMod val="75000"/>
                  <a:lumOff val="25000"/>
                </a:prstClr>
              </a:solidFill>
              <a:latin typeface="CVS Health Sans" panose="020B0504020202020204" pitchFamily="34" charset="0"/>
              <a:ea typeface="Open Sans Semibold" panose="020B0606030504020204" pitchFamily="34" charset="0"/>
              <a:cs typeface="Open Sans Semibold" panose="020B0606030504020204" pitchFamily="34" charset="0"/>
            </a:endParaRPr>
          </a:p>
        </p:txBody>
      </p:sp>
      <p:sp>
        <p:nvSpPr>
          <p:cNvPr id="21" name="TextBox 20">
            <a:extLst>
              <a:ext uri="{FF2B5EF4-FFF2-40B4-BE49-F238E27FC236}">
                <a16:creationId xmlns:a16="http://schemas.microsoft.com/office/drawing/2014/main" id="{4758FEEC-58E7-4F2A-92C3-CC6444254912}"/>
              </a:ext>
            </a:extLst>
          </p:cNvPr>
          <p:cNvSpPr txBox="1"/>
          <p:nvPr/>
        </p:nvSpPr>
        <p:spPr>
          <a:xfrm>
            <a:off x="8013259" y="4760595"/>
            <a:ext cx="1111691" cy="305230"/>
          </a:xfrm>
          <a:prstGeom prst="rect">
            <a:avLst/>
          </a:prstGeom>
          <a:noFill/>
        </p:spPr>
        <p:txBody>
          <a:bodyPr wrap="square" lIns="0" tIns="0" rIns="0" bIns="0" rtlCol="0">
            <a:noAutofit/>
          </a:bodyPr>
          <a:lstStyle/>
          <a:p>
            <a:pPr defTabSz="685983">
              <a:spcBef>
                <a:spcPts val="600"/>
              </a:spcBef>
              <a:tabLst>
                <a:tab pos="901544" algn="l"/>
              </a:tabLst>
            </a:pPr>
            <a:r>
              <a:rPr lang="en-US" sz="2400">
                <a:solidFill>
                  <a:srgbClr val="7D3F98"/>
                </a:solidFill>
                <a:latin typeface="CVS Health Sans" panose="020B0504020202020204" pitchFamily="34" charset="0"/>
                <a:ea typeface="Open Sans Semibold" panose="020B0606030504020204" pitchFamily="34" charset="0"/>
                <a:cs typeface="Open Sans Semibold" panose="020B0606030504020204" pitchFamily="34" charset="0"/>
              </a:rPr>
              <a:t>App</a:t>
            </a:r>
            <a:endParaRPr lang="en-US" sz="1400">
              <a:solidFill>
                <a:prstClr val="black">
                  <a:lumMod val="75000"/>
                  <a:lumOff val="25000"/>
                </a:prstClr>
              </a:solidFill>
              <a:latin typeface="CVS Health Sans" panose="020B0504020202020204" pitchFamily="34" charset="0"/>
              <a:ea typeface="Open Sans Semibold" panose="020B0606030504020204" pitchFamily="34" charset="0"/>
              <a:cs typeface="Open Sans Semibold" panose="020B0606030504020204" pitchFamily="34" charset="0"/>
            </a:endParaRPr>
          </a:p>
        </p:txBody>
      </p:sp>
      <p:pic>
        <p:nvPicPr>
          <p:cNvPr id="26" name="Picture 25">
            <a:extLst>
              <a:ext uri="{FF2B5EF4-FFF2-40B4-BE49-F238E27FC236}">
                <a16:creationId xmlns:a16="http://schemas.microsoft.com/office/drawing/2014/main" id="{E24C8DBA-8671-F346-BA37-CC6ADACDCB12}"/>
              </a:ext>
            </a:extLst>
          </p:cNvPr>
          <p:cNvPicPr>
            <a:picLocks noChangeAspect="1"/>
          </p:cNvPicPr>
          <p:nvPr/>
        </p:nvPicPr>
        <p:blipFill>
          <a:blip r:embed="rId2"/>
          <a:stretch>
            <a:fillRect/>
          </a:stretch>
        </p:blipFill>
        <p:spPr>
          <a:xfrm>
            <a:off x="1037516" y="3958549"/>
            <a:ext cx="873991" cy="708641"/>
          </a:xfrm>
          <a:prstGeom prst="rect">
            <a:avLst/>
          </a:prstGeom>
        </p:spPr>
      </p:pic>
      <p:pic>
        <p:nvPicPr>
          <p:cNvPr id="28" name="Picture 27">
            <a:extLst>
              <a:ext uri="{FF2B5EF4-FFF2-40B4-BE49-F238E27FC236}">
                <a16:creationId xmlns:a16="http://schemas.microsoft.com/office/drawing/2014/main" id="{540954E8-C89F-754E-BF5B-4FA5733A71FD}"/>
              </a:ext>
            </a:extLst>
          </p:cNvPr>
          <p:cNvPicPr>
            <a:picLocks noChangeAspect="1"/>
          </p:cNvPicPr>
          <p:nvPr/>
        </p:nvPicPr>
        <p:blipFill>
          <a:blip r:embed="rId3"/>
          <a:stretch>
            <a:fillRect/>
          </a:stretch>
        </p:blipFill>
        <p:spPr>
          <a:xfrm>
            <a:off x="3971785" y="4089013"/>
            <a:ext cx="936672" cy="653492"/>
          </a:xfrm>
          <a:prstGeom prst="rect">
            <a:avLst/>
          </a:prstGeom>
        </p:spPr>
      </p:pic>
      <p:pic>
        <p:nvPicPr>
          <p:cNvPr id="29" name="Picture 28">
            <a:extLst>
              <a:ext uri="{FF2B5EF4-FFF2-40B4-BE49-F238E27FC236}">
                <a16:creationId xmlns:a16="http://schemas.microsoft.com/office/drawing/2014/main" id="{18813CE2-D441-8340-BC9D-8E071DC7C516}"/>
              </a:ext>
            </a:extLst>
          </p:cNvPr>
          <p:cNvPicPr>
            <a:picLocks noChangeAspect="1"/>
          </p:cNvPicPr>
          <p:nvPr/>
        </p:nvPicPr>
        <p:blipFill>
          <a:blip r:embed="rId4"/>
          <a:stretch>
            <a:fillRect/>
          </a:stretch>
        </p:blipFill>
        <p:spPr>
          <a:xfrm>
            <a:off x="7198012" y="3951442"/>
            <a:ext cx="465504" cy="775840"/>
          </a:xfrm>
          <a:prstGeom prst="rect">
            <a:avLst/>
          </a:prstGeom>
        </p:spPr>
      </p:pic>
    </p:spTree>
    <p:extLst>
      <p:ext uri="{BB962C8B-B14F-4D97-AF65-F5344CB8AC3E}">
        <p14:creationId xmlns:p14="http://schemas.microsoft.com/office/powerpoint/2010/main" val="3444501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1AB9E13-0191-994D-AB3E-EDF5C414A24D}"/>
              </a:ext>
            </a:extLst>
          </p:cNvPr>
          <p:cNvSpPr/>
          <p:nvPr/>
        </p:nvSpPr>
        <p:spPr bwMode="gray">
          <a:xfrm>
            <a:off x="0" y="0"/>
            <a:ext cx="9144000" cy="6238754"/>
          </a:xfrm>
          <a:prstGeom prst="rect">
            <a:avLst/>
          </a:prstGeom>
          <a:solidFill>
            <a:schemeClr val="accent2"/>
          </a:solidFill>
          <a:ln>
            <a:no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a:solidFill>
                <a:schemeClr val="bg1"/>
              </a:solidFill>
            </a:endParaRPr>
          </a:p>
        </p:txBody>
      </p:sp>
      <p:pic>
        <p:nvPicPr>
          <p:cNvPr id="7" name="Picture 6" descr="A person looking at his phone&#10;&#10;Description automatically generated with medium confidence">
            <a:extLst>
              <a:ext uri="{FF2B5EF4-FFF2-40B4-BE49-F238E27FC236}">
                <a16:creationId xmlns:a16="http://schemas.microsoft.com/office/drawing/2014/main" id="{4BF438F5-25D6-7A4D-8F39-90E22080059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0" y="-828455"/>
            <a:ext cx="4903759" cy="6738196"/>
          </a:xfrm>
          <a:prstGeom prst="rect">
            <a:avLst/>
          </a:prstGeom>
        </p:spPr>
      </p:pic>
      <p:sp>
        <p:nvSpPr>
          <p:cNvPr id="4" name="Title 3">
            <a:extLst>
              <a:ext uri="{FF2B5EF4-FFF2-40B4-BE49-F238E27FC236}">
                <a16:creationId xmlns:a16="http://schemas.microsoft.com/office/drawing/2014/main" id="{AE8D0E5C-B829-4E10-85DC-0A3EF7C5BECD}"/>
              </a:ext>
            </a:extLst>
          </p:cNvPr>
          <p:cNvSpPr>
            <a:spLocks noGrp="1"/>
          </p:cNvSpPr>
          <p:nvPr>
            <p:ph type="title"/>
          </p:nvPr>
        </p:nvSpPr>
        <p:spPr>
          <a:xfrm>
            <a:off x="4433103" y="591643"/>
            <a:ext cx="4057940" cy="713232"/>
          </a:xfrm>
        </p:spPr>
        <p:txBody>
          <a:bodyPr/>
          <a:lstStyle/>
          <a:p>
            <a:r>
              <a:rPr lang="en-US" dirty="0">
                <a:solidFill>
                  <a:schemeClr val="bg1"/>
                </a:solidFill>
                <a:latin typeface="CVS Health Sans" panose="020B0504020202020204" pitchFamily="34" charset="0"/>
              </a:rPr>
              <a:t>A few claim tips</a:t>
            </a:r>
          </a:p>
        </p:txBody>
      </p:sp>
      <p:sp>
        <p:nvSpPr>
          <p:cNvPr id="5" name="TextBox 4">
            <a:extLst>
              <a:ext uri="{FF2B5EF4-FFF2-40B4-BE49-F238E27FC236}">
                <a16:creationId xmlns:a16="http://schemas.microsoft.com/office/drawing/2014/main" id="{C3275F8D-5584-EA46-BE54-25BE50857910}"/>
              </a:ext>
            </a:extLst>
          </p:cNvPr>
          <p:cNvSpPr txBox="1"/>
          <p:nvPr/>
        </p:nvSpPr>
        <p:spPr>
          <a:xfrm>
            <a:off x="4352080" y="1119735"/>
            <a:ext cx="4427149" cy="4893647"/>
          </a:xfrm>
          <a:prstGeom prst="rect">
            <a:avLst/>
          </a:prstGeom>
          <a:noFill/>
        </p:spPr>
        <p:txBody>
          <a:bodyPr wrap="square">
            <a:spAutoFit/>
          </a:bodyPr>
          <a:lstStyle/>
          <a:p>
            <a:r>
              <a:rPr lang="en-US" sz="1200" b="1" dirty="0">
                <a:solidFill>
                  <a:schemeClr val="bg1"/>
                </a:solidFill>
                <a:latin typeface="CVS Health Sans" panose="020B0504020202020204" pitchFamily="34" charset="0"/>
              </a:rPr>
              <a:t>When claims are required:</a:t>
            </a:r>
          </a:p>
          <a:p>
            <a:endParaRPr lang="en-US" sz="1200" dirty="0">
              <a:solidFill>
                <a:schemeClr val="bg1"/>
              </a:solidFill>
              <a:latin typeface="CVS Health Sans" panose="020B0504020202020204" pitchFamily="34" charset="0"/>
            </a:endParaRPr>
          </a:p>
          <a:p>
            <a:pPr marL="171450" indent="-171450">
              <a:buFont typeface="Arial" panose="020B0604020202020204" pitchFamily="34" charset="0"/>
              <a:buChar char="•"/>
            </a:pPr>
            <a:r>
              <a:rPr lang="en-US" sz="1200" dirty="0">
                <a:solidFill>
                  <a:schemeClr val="bg1"/>
                </a:solidFill>
                <a:latin typeface="CVS Health Sans" panose="020B0504020202020204" pitchFamily="34" charset="0"/>
              </a:rPr>
              <a:t>If you choose a doctor in our direct settlement network, you can usually access care without having to submit a claim. </a:t>
            </a:r>
          </a:p>
          <a:p>
            <a:pPr marL="171450" indent="-171450">
              <a:buFont typeface="Arial" panose="020B0604020202020204" pitchFamily="34" charset="0"/>
              <a:buChar char="•"/>
            </a:pPr>
            <a:endParaRPr lang="en-US" sz="1200" dirty="0">
              <a:solidFill>
                <a:schemeClr val="bg1"/>
              </a:solidFill>
              <a:latin typeface="CVS Health Sans" panose="020B0504020202020204" pitchFamily="34" charset="0"/>
            </a:endParaRPr>
          </a:p>
          <a:p>
            <a:pPr marL="171450" indent="-171450">
              <a:buFont typeface="Arial" panose="020B0604020202020204" pitchFamily="34" charset="0"/>
              <a:buChar char="•"/>
            </a:pPr>
            <a:r>
              <a:rPr lang="en-US" sz="1200" dirty="0">
                <a:solidFill>
                  <a:schemeClr val="bg1"/>
                </a:solidFill>
                <a:latin typeface="CVS Health Sans" panose="020B0504020202020204" pitchFamily="34" charset="0"/>
              </a:rPr>
              <a:t>If you choose to go outside the network for care, you'll need to pay at the time of service and then submit a claim for reimbursement.</a:t>
            </a:r>
          </a:p>
          <a:p>
            <a:endParaRPr lang="en-US" sz="1200" dirty="0">
              <a:solidFill>
                <a:schemeClr val="bg1"/>
              </a:solidFill>
              <a:latin typeface="CVS Health Sans" panose="020B0504020202020204" pitchFamily="34" charset="0"/>
            </a:endParaRPr>
          </a:p>
          <a:p>
            <a:r>
              <a:rPr lang="en-US" sz="1200" b="1" dirty="0">
                <a:solidFill>
                  <a:schemeClr val="bg1"/>
                </a:solidFill>
                <a:latin typeface="CVS Health Sans" panose="020B0504020202020204" pitchFamily="34" charset="0"/>
              </a:rPr>
              <a:t>Before you submit your claim:</a:t>
            </a:r>
          </a:p>
          <a:p>
            <a:endParaRPr lang="en-US" sz="1200" dirty="0">
              <a:solidFill>
                <a:schemeClr val="bg1"/>
              </a:solidFill>
              <a:latin typeface="CVS Health Sans" panose="020B0504020202020204" pitchFamily="34" charset="0"/>
            </a:endParaRPr>
          </a:p>
          <a:p>
            <a:pPr marL="171450" indent="-171450">
              <a:buFont typeface="Arial" panose="020B0604020202020204" pitchFamily="34" charset="0"/>
              <a:buChar char="•"/>
            </a:pPr>
            <a:r>
              <a:rPr lang="en-US" sz="1200" dirty="0">
                <a:solidFill>
                  <a:schemeClr val="bg1"/>
                </a:solidFill>
                <a:latin typeface="CVS Health Sans" panose="020B0504020202020204" pitchFamily="34" charset="0"/>
              </a:rPr>
              <a:t>You'll need to submit your claim within 180 days of your treatment.</a:t>
            </a:r>
          </a:p>
          <a:p>
            <a:pPr marL="171450" indent="-171450">
              <a:buFont typeface="Arial" panose="020B0604020202020204" pitchFamily="34" charset="0"/>
              <a:buChar char="•"/>
            </a:pPr>
            <a:r>
              <a:rPr lang="en-US" sz="1200" dirty="0">
                <a:solidFill>
                  <a:schemeClr val="bg1"/>
                </a:solidFill>
                <a:latin typeface="CVS Health Sans" panose="020B0504020202020204" pitchFamily="34" charset="0"/>
              </a:rPr>
              <a:t>Have all supporting documents on hand, including original receipts, certificates and X-rays.</a:t>
            </a:r>
          </a:p>
          <a:p>
            <a:pPr marL="171450" indent="-171450">
              <a:buFont typeface="Arial" panose="020B0604020202020204" pitchFamily="34" charset="0"/>
              <a:buChar char="•"/>
            </a:pPr>
            <a:r>
              <a:rPr lang="en-US" sz="1200" dirty="0">
                <a:solidFill>
                  <a:schemeClr val="bg1"/>
                </a:solidFill>
                <a:latin typeface="CVS Health Sans" panose="020B0504020202020204" pitchFamily="34" charset="0"/>
              </a:rPr>
              <a:t>Put your member ID number on each document you submit.</a:t>
            </a:r>
          </a:p>
          <a:p>
            <a:pPr marL="171450" indent="-171450">
              <a:buFont typeface="Arial" panose="020B0604020202020204" pitchFamily="34" charset="0"/>
              <a:buChar char="•"/>
            </a:pPr>
            <a:r>
              <a:rPr lang="en-US" sz="1200" dirty="0">
                <a:solidFill>
                  <a:schemeClr val="bg1"/>
                </a:solidFill>
                <a:latin typeface="CVS Health Sans" panose="020B0504020202020204" pitchFamily="34" charset="0"/>
              </a:rPr>
              <a:t>Be ready to provide complete details of your visit, including the reason for it and a description of services provided.</a:t>
            </a:r>
          </a:p>
          <a:p>
            <a:pPr marL="171450" indent="-171450">
              <a:buFont typeface="Arial" panose="020B0604020202020204" pitchFamily="34" charset="0"/>
              <a:buChar char="•"/>
            </a:pPr>
            <a:r>
              <a:rPr lang="en-US" sz="1200" dirty="0">
                <a:solidFill>
                  <a:schemeClr val="bg1"/>
                </a:solidFill>
                <a:latin typeface="CVS Health Sans" panose="020B0504020202020204" pitchFamily="34" charset="0"/>
              </a:rPr>
              <a:t>Know what currency and method — check, wire or electronic funds transfer (EFT) — you'd like to  be reimbursed in. (We don't charge processing fees for EFT, wire transfers or direct deposits, but your bank might, so make sure you check.)</a:t>
            </a:r>
          </a:p>
        </p:txBody>
      </p:sp>
    </p:spTree>
    <p:extLst>
      <p:ext uri="{BB962C8B-B14F-4D97-AF65-F5344CB8AC3E}">
        <p14:creationId xmlns:p14="http://schemas.microsoft.com/office/powerpoint/2010/main" val="38386893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7">
            <a:extLst>
              <a:ext uri="{FF2B5EF4-FFF2-40B4-BE49-F238E27FC236}">
                <a16:creationId xmlns:a16="http://schemas.microsoft.com/office/drawing/2014/main" id="{96FDE741-3368-4F88-886C-342161E50C4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bwMode="gray">
          <a:xfrm>
            <a:off x="-96" y="0"/>
            <a:ext cx="9144096" cy="6010899"/>
          </a:xfrm>
          <a:prstGeom prst="rect">
            <a:avLst/>
          </a:prstGeom>
          <a:solidFill>
            <a:sysClr val="window" lastClr="FFFFFF">
              <a:lumMod val="75000"/>
            </a:sysClr>
          </a:solidFill>
        </p:spPr>
      </p:pic>
      <p:sp>
        <p:nvSpPr>
          <p:cNvPr id="4" name="Title 2">
            <a:extLst>
              <a:ext uri="{FF2B5EF4-FFF2-40B4-BE49-F238E27FC236}">
                <a16:creationId xmlns:a16="http://schemas.microsoft.com/office/drawing/2014/main" id="{2CCE928D-9F0A-4125-9E3D-597ACD1C9706}"/>
              </a:ext>
            </a:extLst>
          </p:cNvPr>
          <p:cNvSpPr txBox="1">
            <a:spLocks/>
          </p:cNvSpPr>
          <p:nvPr/>
        </p:nvSpPr>
        <p:spPr>
          <a:xfrm>
            <a:off x="1" y="-1"/>
            <a:ext cx="9144095" cy="6010899"/>
          </a:xfrm>
          <a:prstGeom prst="rect">
            <a:avLst/>
          </a:prstGeom>
          <a:solidFill>
            <a:srgbClr val="7D3F98">
              <a:alpha val="69804"/>
            </a:srgbClr>
          </a:solidFill>
        </p:spPr>
        <p:txBody>
          <a:bodyPr vert="horz" lIns="0" tIns="0" rIns="0" bIns="0" rtlCol="0" anchor="ctr" anchorCtr="0">
            <a:noAutofit/>
          </a:bodyPr>
          <a:lstStyle>
            <a:lvl1pPr algn="ctr" defTabSz="342991" rtl="0" eaLnBrk="1" latinLnBrk="0" hangingPunct="1">
              <a:lnSpc>
                <a:spcPct val="90000"/>
              </a:lnSpc>
              <a:spcBef>
                <a:spcPct val="0"/>
              </a:spcBef>
              <a:buNone/>
              <a:defRPr sz="3001" b="0" kern="1200">
                <a:solidFill>
                  <a:schemeClr val="bg1"/>
                </a:solidFill>
                <a:latin typeface="Domaine Display Bold" panose="020A0803080505060203" pitchFamily="18" charset="0"/>
                <a:ea typeface="+mj-ea"/>
                <a:cs typeface="+mj-cs"/>
              </a:defRPr>
            </a:lvl1pPr>
          </a:lstStyle>
          <a:p>
            <a:pPr marL="0" marR="0" lvl="0" indent="0" algn="ctr" defTabSz="342991" rtl="0" eaLnBrk="1" fontAlgn="auto" latinLnBrk="0" hangingPunct="1">
              <a:lnSpc>
                <a:spcPct val="90000"/>
              </a:lnSpc>
              <a:spcBef>
                <a:spcPct val="0"/>
              </a:spcBef>
              <a:spcAft>
                <a:spcPts val="0"/>
              </a:spcAft>
              <a:buClrTx/>
              <a:buSzTx/>
              <a:buFontTx/>
              <a:buNone/>
              <a:tabLst/>
              <a:defRPr/>
            </a:pPr>
            <a:r>
              <a:rPr kumimoji="0" lang="en-US" sz="3600" b="1" u="none" strike="noStrike" kern="1200" cap="none" spc="0" normalizeH="0" baseline="0" noProof="0" dirty="0">
                <a:ln>
                  <a:noFill/>
                </a:ln>
                <a:solidFill>
                  <a:sysClr val="window" lastClr="FFFFFF"/>
                </a:solidFill>
                <a:effectLst/>
                <a:uLnTx/>
                <a:uFillTx/>
                <a:latin typeface="CVS Health Sans" panose="020B0504020202020204" pitchFamily="34" charset="0"/>
              </a:rPr>
              <a:t>Getting to know your secure              member website </a:t>
            </a:r>
          </a:p>
        </p:txBody>
      </p:sp>
    </p:spTree>
    <p:extLst>
      <p:ext uri="{BB962C8B-B14F-4D97-AF65-F5344CB8AC3E}">
        <p14:creationId xmlns:p14="http://schemas.microsoft.com/office/powerpoint/2010/main" val="2939225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al user interface, website&#10;&#10;Description automatically generated">
            <a:extLst>
              <a:ext uri="{FF2B5EF4-FFF2-40B4-BE49-F238E27FC236}">
                <a16:creationId xmlns:a16="http://schemas.microsoft.com/office/drawing/2014/main" id="{F4474433-11A7-6741-BEB7-CC4080CE8EE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1"/>
          <a:stretch/>
        </p:blipFill>
        <p:spPr>
          <a:xfrm>
            <a:off x="-1" y="1056735"/>
            <a:ext cx="9106865" cy="4096800"/>
          </a:xfrm>
          <a:prstGeom prst="rect">
            <a:avLst/>
          </a:prstGeom>
        </p:spPr>
      </p:pic>
      <p:sp>
        <p:nvSpPr>
          <p:cNvPr id="9" name="Title 1">
            <a:extLst>
              <a:ext uri="{FF2B5EF4-FFF2-40B4-BE49-F238E27FC236}">
                <a16:creationId xmlns:a16="http://schemas.microsoft.com/office/drawing/2014/main" id="{A9920A1F-C0BB-4E52-AAD3-4DA9AE70E868}"/>
              </a:ext>
            </a:extLst>
          </p:cNvPr>
          <p:cNvSpPr txBox="1">
            <a:spLocks/>
          </p:cNvSpPr>
          <p:nvPr/>
        </p:nvSpPr>
        <p:spPr>
          <a:xfrm>
            <a:off x="320040" y="320040"/>
            <a:ext cx="7120451" cy="731610"/>
          </a:xfrm>
          <a:prstGeom prst="rect">
            <a:avLst/>
          </a:prstGeom>
        </p:spPr>
        <p:txBody>
          <a:bodyPr vert="horz" lIns="0" tIns="0" rIns="0" bIns="0" rtlCol="0" anchor="ctr">
            <a:noAutofit/>
          </a:bodyPr>
          <a:lstStyle>
            <a:lvl1pPr algn="l" defTabSz="685983" rtl="0" eaLnBrk="1" latinLnBrk="0" hangingPunct="1">
              <a:lnSpc>
                <a:spcPct val="90000"/>
              </a:lnSpc>
              <a:spcBef>
                <a:spcPct val="0"/>
              </a:spcBef>
              <a:buNone/>
              <a:defRPr sz="2400" b="0" i="0" kern="1200">
                <a:solidFill>
                  <a:srgbClr val="7D3F98"/>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l" defTabSz="685983" rtl="0" eaLnBrk="1" fontAlgn="auto" latinLnBrk="0" hangingPunct="1">
              <a:lnSpc>
                <a:spcPct val="90000"/>
              </a:lnSpc>
              <a:spcBef>
                <a:spcPct val="0"/>
              </a:spcBef>
              <a:spcAft>
                <a:spcPts val="0"/>
              </a:spcAft>
              <a:buClrTx/>
              <a:buSzTx/>
              <a:buFontTx/>
              <a:buNone/>
              <a:tabLst/>
              <a:defRPr/>
            </a:pPr>
            <a:r>
              <a:rPr kumimoji="0" lang="en-US" sz="2800" b="1" u="none" strike="noStrike" kern="1200" cap="none" spc="0" normalizeH="0" baseline="0" noProof="0" dirty="0">
                <a:ln>
                  <a:noFill/>
                </a:ln>
                <a:solidFill>
                  <a:srgbClr val="7D3F98"/>
                </a:solidFill>
                <a:effectLst/>
                <a:uLnTx/>
                <a:uFillTx/>
                <a:latin typeface="CVS Health Sans" panose="020B0504020202020204" pitchFamily="34" charset="0"/>
                <a:ea typeface="Open Sans" panose="020B0606030504020204" pitchFamily="34" charset="0"/>
                <a:cs typeface="Open Sans" panose="020B0606030504020204" pitchFamily="34" charset="0"/>
              </a:rPr>
              <a:t>Login or register</a:t>
            </a:r>
          </a:p>
        </p:txBody>
      </p:sp>
      <p:sp>
        <p:nvSpPr>
          <p:cNvPr id="11" name="Left Arrow 13">
            <a:extLst>
              <a:ext uri="{FF2B5EF4-FFF2-40B4-BE49-F238E27FC236}">
                <a16:creationId xmlns:a16="http://schemas.microsoft.com/office/drawing/2014/main" id="{A4FCE313-6382-4111-B1A1-5095FAB38359}"/>
              </a:ext>
            </a:extLst>
          </p:cNvPr>
          <p:cNvSpPr/>
          <p:nvPr/>
        </p:nvSpPr>
        <p:spPr>
          <a:xfrm rot="10800000">
            <a:off x="3691231" y="5159074"/>
            <a:ext cx="917904" cy="277956"/>
          </a:xfrm>
          <a:prstGeom prst="leftArrow">
            <a:avLst>
              <a:gd name="adj1" fmla="val 70865"/>
              <a:gd name="adj2" fmla="val 50000"/>
            </a:avLst>
          </a:prstGeom>
          <a:solidFill>
            <a:srgbClr val="B9AFD6"/>
          </a:solidFill>
          <a:ln w="25400" cap="flat" cmpd="sng" algn="ctr">
            <a:solidFill>
              <a:srgbClr val="7D3F98"/>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FF"/>
              </a:solidFill>
              <a:effectLst/>
              <a:uLnTx/>
              <a:uFillTx/>
              <a:latin typeface="Open Sans Bold"/>
              <a:ea typeface="+mn-ea"/>
              <a:cs typeface="Open Sans Bold"/>
            </a:endParaRPr>
          </a:p>
        </p:txBody>
      </p:sp>
      <p:sp>
        <p:nvSpPr>
          <p:cNvPr id="13" name="Left Arrow 9">
            <a:extLst>
              <a:ext uri="{FF2B5EF4-FFF2-40B4-BE49-F238E27FC236}">
                <a16:creationId xmlns:a16="http://schemas.microsoft.com/office/drawing/2014/main" id="{8BFC3185-5486-446E-A253-BEFDC20EFA43}"/>
              </a:ext>
            </a:extLst>
          </p:cNvPr>
          <p:cNvSpPr/>
          <p:nvPr/>
        </p:nvSpPr>
        <p:spPr>
          <a:xfrm>
            <a:off x="6613135" y="2921960"/>
            <a:ext cx="503112" cy="380040"/>
          </a:xfrm>
          <a:prstGeom prst="leftArrow">
            <a:avLst/>
          </a:prstGeom>
          <a:solidFill>
            <a:srgbClr val="B9AFD6"/>
          </a:solidFill>
          <a:ln w="25400" cap="flat" cmpd="sng" algn="ctr">
            <a:solidFill>
              <a:srgbClr val="7D3F98"/>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FF"/>
              </a:solidFill>
              <a:effectLst/>
              <a:uLnTx/>
              <a:uFillTx/>
              <a:latin typeface="Open Sans Bold"/>
              <a:ea typeface="+mn-ea"/>
              <a:cs typeface="Open Sans Bold"/>
            </a:endParaRPr>
          </a:p>
        </p:txBody>
      </p:sp>
      <p:sp>
        <p:nvSpPr>
          <p:cNvPr id="14" name="Left Arrow 10">
            <a:extLst>
              <a:ext uri="{FF2B5EF4-FFF2-40B4-BE49-F238E27FC236}">
                <a16:creationId xmlns:a16="http://schemas.microsoft.com/office/drawing/2014/main" id="{3048F122-F1D5-4CA8-A541-0E97FBE3B48D}"/>
              </a:ext>
            </a:extLst>
          </p:cNvPr>
          <p:cNvSpPr/>
          <p:nvPr/>
        </p:nvSpPr>
        <p:spPr>
          <a:xfrm>
            <a:off x="6613135" y="3365286"/>
            <a:ext cx="503112" cy="353149"/>
          </a:xfrm>
          <a:prstGeom prst="leftArrow">
            <a:avLst/>
          </a:prstGeom>
          <a:solidFill>
            <a:srgbClr val="B9AFD6"/>
          </a:solidFill>
          <a:ln w="25400" cap="flat" cmpd="sng" algn="ctr">
            <a:solidFill>
              <a:srgbClr val="7D3F98"/>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FF"/>
              </a:solidFill>
              <a:effectLst/>
              <a:uLnTx/>
              <a:uFillTx/>
              <a:latin typeface="Open Sans Bold"/>
              <a:ea typeface="+mn-ea"/>
              <a:cs typeface="Open Sans Bold"/>
            </a:endParaRPr>
          </a:p>
        </p:txBody>
      </p:sp>
      <p:sp>
        <p:nvSpPr>
          <p:cNvPr id="16" name="Rectangle 15">
            <a:extLst>
              <a:ext uri="{FF2B5EF4-FFF2-40B4-BE49-F238E27FC236}">
                <a16:creationId xmlns:a16="http://schemas.microsoft.com/office/drawing/2014/main" id="{043AA169-8791-4B34-93BF-48AB796A1C74}"/>
              </a:ext>
            </a:extLst>
          </p:cNvPr>
          <p:cNvSpPr/>
          <p:nvPr/>
        </p:nvSpPr>
        <p:spPr>
          <a:xfrm>
            <a:off x="5747604" y="433935"/>
            <a:ext cx="1833814" cy="731611"/>
          </a:xfrm>
          <a:prstGeom prst="rect">
            <a:avLst/>
          </a:prstGeom>
          <a:solidFill>
            <a:schemeClr val="accent2">
              <a:lumMod val="20000"/>
              <a:lumOff val="80000"/>
            </a:schemeClr>
          </a:solidFill>
          <a:ln w="25400" cap="flat" cmpd="sng" algn="ctr">
            <a:noFill/>
            <a:prstDash val="solid"/>
          </a:ln>
          <a:effectLst/>
        </p:spPr>
        <p:txBody>
          <a:bodyPr lIns="137160" tIns="137160" rIns="137160" bIns="13716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Go to </a:t>
            </a:r>
            <a:r>
              <a:rPr kumimoji="0" lang="en-US" sz="1400" b="1" u="none" strike="noStrike" kern="0" cap="none" spc="0" normalizeH="0" baseline="0" noProof="0" dirty="0">
                <a:ln>
                  <a:noFill/>
                </a:ln>
                <a:solidFill>
                  <a:schemeClr val="tx2"/>
                </a:solidFill>
                <a:effectLst/>
                <a:uLnTx/>
                <a:uFillTx/>
                <a:latin typeface="CVS Health Sans" panose="020B0504020202020204" pitchFamily="34" charset="0"/>
                <a:ea typeface="Open Sans" panose="020B0606030504020204" pitchFamily="34" charset="0"/>
                <a:cs typeface="Open Sans" panose="020B0606030504020204" pitchFamily="34" charset="0"/>
              </a:rPr>
              <a:t>Aetna.com</a:t>
            </a:r>
            <a:r>
              <a:rPr kumimoji="0" lang="en-US" sz="1400" b="1"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 </a:t>
            </a:r>
            <a:r>
              <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Click on “</a:t>
            </a:r>
            <a:r>
              <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panose="020B0606030504020204" pitchFamily="34" charset="0"/>
                <a:cs typeface="Open Sans" panose="020B0606030504020204" pitchFamily="34" charset="0"/>
              </a:rPr>
              <a:t>Login</a:t>
            </a:r>
            <a:r>
              <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 </a:t>
            </a:r>
          </a:p>
        </p:txBody>
      </p:sp>
      <p:cxnSp>
        <p:nvCxnSpPr>
          <p:cNvPr id="17" name="Straight Arrow Connector 16">
            <a:extLst>
              <a:ext uri="{FF2B5EF4-FFF2-40B4-BE49-F238E27FC236}">
                <a16:creationId xmlns:a16="http://schemas.microsoft.com/office/drawing/2014/main" id="{47E1DD8B-BF92-7F46-BAFA-F91B54CEFBB9}"/>
              </a:ext>
            </a:extLst>
          </p:cNvPr>
          <p:cNvCxnSpPr>
            <a:cxnSpLocks/>
          </p:cNvCxnSpPr>
          <p:nvPr/>
        </p:nvCxnSpPr>
        <p:spPr>
          <a:xfrm>
            <a:off x="7581418" y="1279441"/>
            <a:ext cx="455273" cy="294434"/>
          </a:xfrm>
          <a:prstGeom prst="straightConnector1">
            <a:avLst/>
          </a:prstGeom>
          <a:ln w="25400" cmpd="sng">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descr="Graphical user interface, application, Teams&#10;&#10;Description automatically generated">
            <a:extLst>
              <a:ext uri="{FF2B5EF4-FFF2-40B4-BE49-F238E27FC236}">
                <a16:creationId xmlns:a16="http://schemas.microsoft.com/office/drawing/2014/main" id="{2074DFD9-4AFC-A442-B1DC-D32D7111E1D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06"/>
          <a:stretch/>
        </p:blipFill>
        <p:spPr>
          <a:xfrm>
            <a:off x="-1" y="1912207"/>
            <a:ext cx="9106865" cy="3492876"/>
          </a:xfrm>
          <a:prstGeom prst="rect">
            <a:avLst/>
          </a:prstGeom>
        </p:spPr>
      </p:pic>
      <p:cxnSp>
        <p:nvCxnSpPr>
          <p:cNvPr id="18" name="Straight Arrow Connector 17">
            <a:extLst>
              <a:ext uri="{FF2B5EF4-FFF2-40B4-BE49-F238E27FC236}">
                <a16:creationId xmlns:a16="http://schemas.microsoft.com/office/drawing/2014/main" id="{58F68EBA-154E-9F4C-B5AB-26DA34F21584}"/>
              </a:ext>
            </a:extLst>
          </p:cNvPr>
          <p:cNvCxnSpPr>
            <a:cxnSpLocks/>
          </p:cNvCxnSpPr>
          <p:nvPr/>
        </p:nvCxnSpPr>
        <p:spPr>
          <a:xfrm flipH="1" flipV="1">
            <a:off x="6672308" y="3233356"/>
            <a:ext cx="384765" cy="258776"/>
          </a:xfrm>
          <a:prstGeom prst="straightConnector1">
            <a:avLst/>
          </a:prstGeom>
          <a:ln w="25400" cmpd="sng">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8A993709-44EE-4717-9AFA-C1095D0C1DA4}"/>
              </a:ext>
            </a:extLst>
          </p:cNvPr>
          <p:cNvSpPr/>
          <p:nvPr/>
        </p:nvSpPr>
        <p:spPr>
          <a:xfrm>
            <a:off x="3838991" y="3722740"/>
            <a:ext cx="2004761" cy="1831448"/>
          </a:xfrm>
          <a:prstGeom prst="rect">
            <a:avLst/>
          </a:prstGeom>
          <a:solidFill>
            <a:schemeClr val="accent2">
              <a:lumMod val="20000"/>
              <a:lumOff val="80000"/>
            </a:schemeClr>
          </a:solidFill>
          <a:ln w="25400" cap="flat" cmpd="sng" algn="ctr">
            <a:noFill/>
            <a:prstDash val="solid"/>
          </a:ln>
          <a:effectLst/>
        </p:spPr>
        <p:txBody>
          <a:bodyPr lIns="137160" tIns="137160" rIns="137160" bIns="13716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If you’re an existing member and have already registered — enter your username or email and password details in the boxes provided. </a:t>
            </a:r>
          </a:p>
        </p:txBody>
      </p:sp>
      <p:sp>
        <p:nvSpPr>
          <p:cNvPr id="12" name="Rectangle 11">
            <a:extLst>
              <a:ext uri="{FF2B5EF4-FFF2-40B4-BE49-F238E27FC236}">
                <a16:creationId xmlns:a16="http://schemas.microsoft.com/office/drawing/2014/main" id="{0896178D-22F5-4777-ACB9-BA9DC9FDA695}"/>
              </a:ext>
            </a:extLst>
          </p:cNvPr>
          <p:cNvSpPr/>
          <p:nvPr/>
        </p:nvSpPr>
        <p:spPr>
          <a:xfrm>
            <a:off x="6785811" y="3540370"/>
            <a:ext cx="1872087" cy="1536127"/>
          </a:xfrm>
          <a:prstGeom prst="rect">
            <a:avLst/>
          </a:prstGeom>
          <a:solidFill>
            <a:schemeClr val="accent2">
              <a:lumMod val="20000"/>
              <a:lumOff val="80000"/>
            </a:schemeClr>
          </a:solidFill>
          <a:ln w="25400" cap="flat" cmpd="sng" algn="ctr">
            <a:noFill/>
            <a:prstDash val="solid"/>
          </a:ln>
          <a:effectLst/>
        </p:spPr>
        <p:txBody>
          <a:bodyPr lIns="137160" tIns="137160" rIns="137160" bIns="13716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If you’re a new member or haven’t registered yet, click the “Register” button and follow the instructions.</a:t>
            </a:r>
          </a:p>
        </p:txBody>
      </p:sp>
      <p:cxnSp>
        <p:nvCxnSpPr>
          <p:cNvPr id="21" name="Straight Arrow Connector 20">
            <a:extLst>
              <a:ext uri="{FF2B5EF4-FFF2-40B4-BE49-F238E27FC236}">
                <a16:creationId xmlns:a16="http://schemas.microsoft.com/office/drawing/2014/main" id="{9B50ADFC-297F-674C-BA6F-2DCF4E6D4C23}"/>
              </a:ext>
            </a:extLst>
          </p:cNvPr>
          <p:cNvCxnSpPr>
            <a:cxnSpLocks/>
          </p:cNvCxnSpPr>
          <p:nvPr/>
        </p:nvCxnSpPr>
        <p:spPr>
          <a:xfrm flipH="1" flipV="1">
            <a:off x="3781180" y="3391505"/>
            <a:ext cx="369002" cy="293549"/>
          </a:xfrm>
          <a:prstGeom prst="straightConnector1">
            <a:avLst/>
          </a:prstGeom>
          <a:ln w="25400" cmpd="sng">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4488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43EF9-C5F3-4810-A247-7A6C6FA15658}"/>
              </a:ext>
            </a:extLst>
          </p:cNvPr>
          <p:cNvSpPr txBox="1">
            <a:spLocks/>
          </p:cNvSpPr>
          <p:nvPr/>
        </p:nvSpPr>
        <p:spPr>
          <a:xfrm>
            <a:off x="5952998" y="297734"/>
            <a:ext cx="2164961" cy="731610"/>
          </a:xfrm>
          <a:prstGeom prst="rect">
            <a:avLst/>
          </a:prstGeom>
        </p:spPr>
        <p:txBody>
          <a:bodyPr vert="horz" lIns="0" tIns="0" rIns="0" bIns="0" rtlCol="0" anchor="ctr">
            <a:noAutofit/>
          </a:bodyPr>
          <a:lstStyle>
            <a:lvl1pPr algn="l" defTabSz="685983" rtl="0" eaLnBrk="1" latinLnBrk="0" hangingPunct="1">
              <a:lnSpc>
                <a:spcPct val="90000"/>
              </a:lnSpc>
              <a:spcBef>
                <a:spcPct val="0"/>
              </a:spcBef>
              <a:buNone/>
              <a:defRPr sz="2400" b="0" i="0" kern="1200">
                <a:solidFill>
                  <a:srgbClr val="7D3F98"/>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l" defTabSz="685983" rtl="0" eaLnBrk="1" fontAlgn="auto" latinLnBrk="0" hangingPunct="1">
              <a:lnSpc>
                <a:spcPct val="90000"/>
              </a:lnSpc>
              <a:spcBef>
                <a:spcPct val="0"/>
              </a:spcBef>
              <a:spcAft>
                <a:spcPts val="0"/>
              </a:spcAft>
              <a:buClrTx/>
              <a:buSzTx/>
              <a:buFontTx/>
              <a:buNone/>
              <a:tabLst/>
              <a:defRPr/>
            </a:pPr>
            <a:r>
              <a:rPr lang="en-US" sz="2800" b="1" dirty="0">
                <a:latin typeface="CVS Health Sans" panose="020B0504020202020204" pitchFamily="34" charset="0"/>
                <a:ea typeface="Open Sans" panose="020B0606030504020204" pitchFamily="34" charset="0"/>
                <a:cs typeface="Open Sans" panose="020B0606030504020204" pitchFamily="34" charset="0"/>
              </a:rPr>
              <a:t>A</a:t>
            </a:r>
            <a:r>
              <a:rPr kumimoji="0" lang="en-US" sz="2800" b="1" u="none" strike="noStrike" kern="1200" cap="none" spc="0" normalizeH="0" baseline="0" noProof="0" dirty="0" err="1">
                <a:ln>
                  <a:noFill/>
                </a:ln>
                <a:solidFill>
                  <a:srgbClr val="7D3F98"/>
                </a:solidFill>
                <a:effectLst/>
                <a:uLnTx/>
                <a:uFillTx/>
                <a:latin typeface="CVS Health Sans" panose="020B0504020202020204" pitchFamily="34" charset="0"/>
                <a:ea typeface="Open Sans" panose="020B0606030504020204" pitchFamily="34" charset="0"/>
                <a:cs typeface="Open Sans" panose="020B0606030504020204" pitchFamily="34" charset="0"/>
              </a:rPr>
              <a:t>etna.com</a:t>
            </a:r>
            <a:endParaRPr kumimoji="0" lang="en-US" sz="2800" b="1" u="none" strike="noStrike" kern="1200" cap="none" spc="0" normalizeH="0" baseline="0" noProof="0" dirty="0">
              <a:ln>
                <a:noFill/>
              </a:ln>
              <a:solidFill>
                <a:srgbClr val="7D3F98"/>
              </a:solidFill>
              <a:effectLst/>
              <a:uLnTx/>
              <a:uFillTx/>
              <a:latin typeface="CVS Health Sans" panose="020B0504020202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9307458E-3E9A-43D8-BE79-FDDCC10F5ADE}"/>
              </a:ext>
            </a:extLst>
          </p:cNvPr>
          <p:cNvSpPr txBox="1">
            <a:spLocks/>
          </p:cNvSpPr>
          <p:nvPr/>
        </p:nvSpPr>
        <p:spPr>
          <a:xfrm>
            <a:off x="5952998" y="1029344"/>
            <a:ext cx="2505202" cy="1320156"/>
          </a:xfrm>
          <a:prstGeom prst="rect">
            <a:avLst/>
          </a:prstGeom>
        </p:spPr>
        <p:txBody>
          <a:bodyPr vert="horz" lIns="0" tIns="0" rIns="0" bIns="0" rtlCol="0">
            <a:noAutofit/>
          </a:bodyPr>
          <a:lstStyle>
            <a:lvl1pPr marL="0" indent="0" algn="l" defTabSz="685983" rtl="0" eaLnBrk="1" latinLnBrk="0" hangingPunct="1">
              <a:spcBef>
                <a:spcPts val="1200"/>
              </a:spcBef>
              <a:spcAft>
                <a:spcPts val="0"/>
              </a:spcAft>
              <a:buClrTx/>
              <a:buFontTx/>
              <a:buNone/>
              <a:tabLst>
                <a:tab pos="901544" algn="l"/>
              </a:tabLst>
              <a:defRPr sz="1400" b="0" i="0" kern="12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defRPr>
            </a:lvl1pPr>
            <a:lvl2pPr marL="150059" indent="-150059" algn="l" defTabSz="685983" rtl="0" eaLnBrk="1" latinLnBrk="0" hangingPunct="1">
              <a:spcBef>
                <a:spcPts val="1200"/>
              </a:spcBef>
              <a:spcAft>
                <a:spcPts val="0"/>
              </a:spcAft>
              <a:buClrTx/>
              <a:buFont typeface="Arial" pitchFamily="34" charset="0"/>
              <a:buChar char="•"/>
              <a:tabLst>
                <a:tab pos="901544" algn="l"/>
              </a:tabLst>
              <a:defRPr sz="1400" b="0" i="0" kern="12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defRPr>
            </a:lvl2pPr>
            <a:lvl3pPr marL="298927" indent="-150059" algn="l" defTabSz="685983" rtl="0" eaLnBrk="1" latinLnBrk="0" hangingPunct="1">
              <a:spcBef>
                <a:spcPts val="300"/>
              </a:spcBef>
              <a:spcAft>
                <a:spcPts val="0"/>
              </a:spcAft>
              <a:buClrTx/>
              <a:buFont typeface="Lucida Grande"/>
              <a:buChar char="-"/>
              <a:tabLst>
                <a:tab pos="901544" algn="l"/>
              </a:tabLst>
              <a:defRPr sz="1400" b="0" i="0" kern="12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defRPr>
            </a:lvl3pPr>
            <a:lvl4pPr marL="466849" indent="-150059" algn="l" defTabSz="685983" rtl="0" eaLnBrk="1" latinLnBrk="0" hangingPunct="1">
              <a:spcBef>
                <a:spcPts val="300"/>
              </a:spcBef>
              <a:spcAft>
                <a:spcPts val="0"/>
              </a:spcAft>
              <a:buClrTx/>
              <a:buFont typeface="Arial" pitchFamily="34" charset="0"/>
              <a:buChar char="•"/>
              <a:tabLst>
                <a:tab pos="901544" algn="l"/>
              </a:tabLst>
              <a:defRPr sz="1350" b="0" i="0" kern="12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defRPr>
            </a:lvl4pPr>
            <a:lvl5pPr marL="604999" indent="-136959" algn="l" defTabSz="685983" rtl="0" eaLnBrk="1" latinLnBrk="0" hangingPunct="1">
              <a:spcBef>
                <a:spcPts val="300"/>
              </a:spcBef>
              <a:spcAft>
                <a:spcPts val="0"/>
              </a:spcAft>
              <a:buClrTx/>
              <a:buFont typeface="Lucida Grande"/>
              <a:buChar char="-"/>
              <a:tabLst>
                <a:tab pos="901544" algn="l"/>
              </a:tabLst>
              <a:defRPr sz="1350" b="0" i="0" kern="120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defRPr>
            </a:lvl5pPr>
            <a:lvl6pPr marL="1886453"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444"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436"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427"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marR="0" lvl="0" indent="0" algn="l" defTabSz="685983" rtl="0" eaLnBrk="1" fontAlgn="auto" latinLnBrk="0" hangingPunct="1">
              <a:lnSpc>
                <a:spcPct val="100000"/>
              </a:lnSpc>
              <a:spcBef>
                <a:spcPts val="1200"/>
              </a:spcBef>
              <a:spcAft>
                <a:spcPts val="0"/>
              </a:spcAft>
              <a:buClrTx/>
              <a:buSzTx/>
              <a:buFontTx/>
              <a:buNone/>
              <a:tabLst>
                <a:tab pos="901544" algn="l"/>
              </a:tabLst>
              <a:defRPr/>
            </a:pPr>
            <a:r>
              <a:rPr lang="en-US" b="1" dirty="0">
                <a:latin typeface="Open Sans" panose="020B0606030504020204" pitchFamily="34" charset="0"/>
                <a:ea typeface="Open Sans" panose="020B0606030504020204" pitchFamily="34" charset="0"/>
                <a:cs typeface="Open Sans" panose="020B0606030504020204" pitchFamily="34" charset="0"/>
              </a:rPr>
              <a:t>A</a:t>
            </a:r>
            <a:r>
              <a:rPr kumimoji="0" lang="en-US" b="1" u="none" strike="noStrike" kern="1200" cap="none" spc="0" normalizeH="0" baseline="0" noProof="0" dirty="0">
                <a:ln>
                  <a:noFill/>
                </a:ln>
                <a:effectLst/>
                <a:uLnTx/>
                <a:uFillTx/>
                <a:latin typeface="Open Sans" panose="020B0606030504020204" pitchFamily="34" charset="0"/>
                <a:ea typeface="Open Sans" panose="020B0606030504020204" pitchFamily="34" charset="0"/>
                <a:cs typeface="Open Sans" panose="020B0606030504020204" pitchFamily="34" charset="0"/>
              </a:rPr>
              <a:t>etna.com </a:t>
            </a:r>
            <a:r>
              <a:rPr kumimoji="0" lang="en-US" u="none" strike="noStrike" kern="1200" cap="none" spc="0" normalizeH="0" baseline="0" noProof="0" dirty="0">
                <a:ln>
                  <a:noFill/>
                </a:ln>
                <a:effectLst/>
                <a:uLnTx/>
                <a:uFillTx/>
                <a:latin typeface="Open Sans" panose="020B0606030504020204" pitchFamily="34" charset="0"/>
                <a:ea typeface="Open Sans" panose="020B0606030504020204" pitchFamily="34" charset="0"/>
                <a:cs typeface="Open Sans" panose="020B0606030504020204" pitchFamily="34" charset="0"/>
              </a:rPr>
              <a:t>gives you access to</a:t>
            </a:r>
            <a:r>
              <a:rPr lang="en-US" dirty="0">
                <a:latin typeface="Open Sans" panose="020B0606030504020204" pitchFamily="34" charset="0"/>
                <a:ea typeface="Open Sans" panose="020B0606030504020204" pitchFamily="34" charset="0"/>
                <a:cs typeface="Open Sans" panose="020B0606030504020204" pitchFamily="34" charset="0"/>
              </a:rPr>
              <a:t> view your member ID </a:t>
            </a:r>
            <a:r>
              <a:rPr lang="en-US" dirty="0">
                <a:latin typeface="CVS Health Sans" panose="020B0504020202020204" pitchFamily="34" charset="0"/>
                <a:ea typeface="Open Sans" panose="020B0606030504020204" pitchFamily="34" charset="0"/>
                <a:cs typeface="Open Sans" panose="020B0606030504020204" pitchFamily="34" charset="0"/>
              </a:rPr>
              <a:t>card</a:t>
            </a:r>
            <a:r>
              <a:rPr lang="en-US" dirty="0">
                <a:latin typeface="Open Sans" panose="020B0606030504020204" pitchFamily="34" charset="0"/>
                <a:ea typeface="Open Sans" panose="020B0606030504020204" pitchFamily="34" charset="0"/>
                <a:cs typeface="Open Sans" panose="020B0606030504020204" pitchFamily="34" charset="0"/>
              </a:rPr>
              <a:t>, search for providers inside the U.S., view online claim status and more.</a:t>
            </a:r>
            <a:endParaRPr lang="en-US" b="1" dirty="0">
              <a:latin typeface="Open Sans Semibold" panose="020B0606030504020204" pitchFamily="34" charset="0"/>
              <a:ea typeface="Open Sans Semibold" panose="020B0606030504020204" pitchFamily="34" charset="0"/>
              <a:cs typeface="Open Sans Semibold" panose="020B0606030504020204" pitchFamily="34" charset="0"/>
            </a:endParaRPr>
          </a:p>
        </p:txBody>
      </p:sp>
      <p:pic>
        <p:nvPicPr>
          <p:cNvPr id="7" name="Picture 6">
            <a:extLst>
              <a:ext uri="{FF2B5EF4-FFF2-40B4-BE49-F238E27FC236}">
                <a16:creationId xmlns:a16="http://schemas.microsoft.com/office/drawing/2014/main" id="{7E0F9DEB-C148-4E95-A9BA-DD2188DE88A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1566"/>
          <a:stretch/>
        </p:blipFill>
        <p:spPr>
          <a:xfrm>
            <a:off x="508900" y="482196"/>
            <a:ext cx="4959231" cy="3608240"/>
          </a:xfrm>
          <a:prstGeom prst="rect">
            <a:avLst/>
          </a:prstGeom>
          <a:ln>
            <a:solidFill>
              <a:schemeClr val="tx2"/>
            </a:solidFill>
          </a:ln>
          <a:effectLst>
            <a:outerShdw dist="22621" dir="240000" sx="1000" sy="1000" algn="ctr" rotWithShape="0">
              <a:srgbClr val="000000"/>
            </a:outerShdw>
          </a:effectLst>
        </p:spPr>
      </p:pic>
      <p:sp>
        <p:nvSpPr>
          <p:cNvPr id="8" name="Rectangle 7">
            <a:extLst>
              <a:ext uri="{FF2B5EF4-FFF2-40B4-BE49-F238E27FC236}">
                <a16:creationId xmlns:a16="http://schemas.microsoft.com/office/drawing/2014/main" id="{D9442774-563C-4F5A-9FB7-5D9CCD1AAE3F}"/>
              </a:ext>
            </a:extLst>
          </p:cNvPr>
          <p:cNvSpPr/>
          <p:nvPr/>
        </p:nvSpPr>
        <p:spPr>
          <a:xfrm>
            <a:off x="5952997" y="2534901"/>
            <a:ext cx="2609246" cy="1555535"/>
          </a:xfrm>
          <a:prstGeom prst="rect">
            <a:avLst/>
          </a:prstGeom>
          <a:solidFill>
            <a:srgbClr val="7D3F98"/>
          </a:solidFill>
          <a:ln w="25400" cap="flat" cmpd="sng" algn="ctr">
            <a:noFill/>
            <a:prstDash val="solid"/>
          </a:ln>
          <a:effectLst/>
        </p:spPr>
        <p:txBody>
          <a:bodyPr lIns="274320" tIns="137160" rIns="137160" bIns="13716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VS Health Sans" panose="020B0504020202020204" pitchFamily="34" charset="0"/>
                <a:ea typeface="Open Sans Light" panose="020B0306030504020204" pitchFamily="34" charset="0"/>
                <a:cs typeface="Open Sans Light" panose="020B0306030504020204" pitchFamily="34" charset="0"/>
              </a:rPr>
              <a:t>Go to </a:t>
            </a:r>
            <a:r>
              <a:rPr lang="en-US" sz="1400" b="1" kern="0" dirty="0">
                <a:solidFill>
                  <a:srgbClr val="FFFFFF"/>
                </a:solidFill>
                <a:latin typeface="CVS Health Sans" panose="020B0504020202020204" pitchFamily="34" charset="0"/>
                <a:ea typeface="Open Sans" panose="020B0606030504020204" pitchFamily="34" charset="0"/>
                <a:cs typeface="Open Sans" panose="020B0606030504020204" pitchFamily="34" charset="0"/>
              </a:rPr>
              <a:t>A</a:t>
            </a:r>
            <a:r>
              <a:rPr kumimoji="0" lang="en-US" sz="1400" b="1" i="0" u="none" strike="noStrike" kern="0" cap="none" spc="0" normalizeH="0" baseline="0" noProof="0" dirty="0">
                <a:ln>
                  <a:noFill/>
                </a:ln>
                <a:solidFill>
                  <a:srgbClr val="FFFFFF"/>
                </a:solidFill>
                <a:effectLst/>
                <a:uLnTx/>
                <a:uFillTx/>
                <a:latin typeface="CVS Health Sans" panose="020B0504020202020204" pitchFamily="34" charset="0"/>
                <a:ea typeface="Open Sans" panose="020B0606030504020204" pitchFamily="34" charset="0"/>
                <a:cs typeface="Open Sans" panose="020B0606030504020204" pitchFamily="34" charset="0"/>
              </a:rPr>
              <a:t>etnaInternational.com </a:t>
            </a:r>
            <a:r>
              <a:rPr kumimoji="0" lang="en-US" sz="1400" b="0" i="0" u="none" strike="noStrike" kern="0" cap="none" spc="0" normalizeH="0" baseline="0" noProof="0" dirty="0">
                <a:ln>
                  <a:noFill/>
                </a:ln>
                <a:solidFill>
                  <a:srgbClr val="FFFFFF"/>
                </a:solidFill>
                <a:effectLst/>
                <a:uLnTx/>
                <a:uFillTx/>
                <a:latin typeface="CVS Health Sans" panose="020B0504020202020204" pitchFamily="34" charset="0"/>
                <a:ea typeface="Open Sans Light" panose="020B0306030504020204" pitchFamily="34" charset="0"/>
                <a:cs typeface="Open Sans Light" panose="020B0306030504020204" pitchFamily="34" charset="0"/>
              </a:rPr>
              <a:t>to submit claims as well as locate providers and facilities </a:t>
            </a:r>
            <a:r>
              <a:rPr kumimoji="0" lang="en-US" sz="1400" b="1" i="0" u="none" strike="noStrike" kern="0" cap="none" spc="0" normalizeH="0" baseline="0" noProof="0" dirty="0">
                <a:ln>
                  <a:noFill/>
                </a:ln>
                <a:solidFill>
                  <a:srgbClr val="FFFFFF"/>
                </a:solidFill>
                <a:effectLst/>
                <a:uLnTx/>
                <a:uFillTx/>
                <a:latin typeface="CVS Health Sans" panose="020B0504020202020204" pitchFamily="34" charset="0"/>
                <a:ea typeface="Open Sans Light" panose="020B0306030504020204" pitchFamily="34" charset="0"/>
                <a:cs typeface="Open Sans Light" panose="020B0306030504020204" pitchFamily="34" charset="0"/>
              </a:rPr>
              <a:t>OUTSIDE</a:t>
            </a:r>
            <a:r>
              <a:rPr kumimoji="0" lang="en-US" sz="1400" b="0" i="0" u="none" strike="noStrike" kern="0" cap="none" spc="0" normalizeH="0" baseline="0" noProof="0" dirty="0">
                <a:ln>
                  <a:noFill/>
                </a:ln>
                <a:solidFill>
                  <a:srgbClr val="FFFFFF"/>
                </a:solidFill>
                <a:effectLst/>
                <a:uLnTx/>
                <a:uFillTx/>
                <a:latin typeface="CVS Health Sans" panose="020B0504020202020204" pitchFamily="34" charset="0"/>
                <a:ea typeface="Open Sans Light" panose="020B0306030504020204" pitchFamily="34" charset="0"/>
                <a:cs typeface="Open Sans Light" panose="020B0306030504020204" pitchFamily="34" charset="0"/>
              </a:rPr>
              <a:t> the U.S.</a:t>
            </a:r>
          </a:p>
        </p:txBody>
      </p:sp>
      <p:pic>
        <p:nvPicPr>
          <p:cNvPr id="9" name="Picture 8" descr="Icon&#10;&#10;Description automatically generated">
            <a:extLst>
              <a:ext uri="{FF2B5EF4-FFF2-40B4-BE49-F238E27FC236}">
                <a16:creationId xmlns:a16="http://schemas.microsoft.com/office/drawing/2014/main" id="{69F75697-1DA8-0D45-8AD3-92207DFAB4FD}"/>
              </a:ext>
            </a:extLst>
          </p:cNvPr>
          <p:cNvPicPr>
            <a:picLocks noChangeAspect="1"/>
          </p:cNvPicPr>
          <p:nvPr/>
        </p:nvPicPr>
        <p:blipFill>
          <a:blip r:embed="rId3"/>
          <a:stretch>
            <a:fillRect/>
          </a:stretch>
        </p:blipFill>
        <p:spPr>
          <a:xfrm>
            <a:off x="469206" y="4437856"/>
            <a:ext cx="563247" cy="563247"/>
          </a:xfrm>
          <a:prstGeom prst="rect">
            <a:avLst/>
          </a:prstGeom>
        </p:spPr>
      </p:pic>
      <p:sp>
        <p:nvSpPr>
          <p:cNvPr id="10" name="TextBox 9">
            <a:extLst>
              <a:ext uri="{FF2B5EF4-FFF2-40B4-BE49-F238E27FC236}">
                <a16:creationId xmlns:a16="http://schemas.microsoft.com/office/drawing/2014/main" id="{9DFEDF51-D6B3-324E-A84B-167F5C813D0D}"/>
              </a:ext>
            </a:extLst>
          </p:cNvPr>
          <p:cNvSpPr txBox="1"/>
          <p:nvPr/>
        </p:nvSpPr>
        <p:spPr>
          <a:xfrm>
            <a:off x="1187256" y="4437856"/>
            <a:ext cx="3384744" cy="1681871"/>
          </a:xfrm>
          <a:prstGeom prst="rect">
            <a:avLst/>
          </a:prstGeom>
          <a:noFill/>
        </p:spPr>
        <p:txBody>
          <a:bodyPr wrap="square" lIns="0" tIns="0" rIns="0" bIns="0" numCol="1" spcCol="365760" rtlCol="0">
            <a:spAutoFit/>
          </a:bodyPr>
          <a:lstStyle/>
          <a:p>
            <a:pPr>
              <a:lnSpc>
                <a:spcPts val="1880"/>
              </a:lnSpc>
            </a:pPr>
            <a:r>
              <a:rPr lang="en-US" sz="1200" dirty="0">
                <a:solidFill>
                  <a:schemeClr val="tx2"/>
                </a:solidFill>
                <a:latin typeface="CVS Health Sans Medium" panose="020B0504020202020204" pitchFamily="34" charset="0"/>
              </a:rPr>
              <a:t>Use the Aetna Health app when you're inside the U.S.</a:t>
            </a:r>
          </a:p>
          <a:p>
            <a:pPr marL="285750" indent="-285750">
              <a:lnSpc>
                <a:spcPts val="1880"/>
              </a:lnSpc>
              <a:buFont typeface="Arial" panose="020B0604020202020204" pitchFamily="34" charset="0"/>
              <a:buChar char="•"/>
            </a:pPr>
            <a:r>
              <a:rPr lang="en-US" sz="1200" dirty="0">
                <a:solidFill>
                  <a:schemeClr val="tx2"/>
                </a:solidFill>
                <a:latin typeface="CVS Health Sans" panose="020B0504020202020204" pitchFamily="34" charset="0"/>
              </a:rPr>
              <a:t>Find doctors, hospitals, urgent care centers and walk-in clinics</a:t>
            </a:r>
          </a:p>
          <a:p>
            <a:pPr marL="285750" indent="-285750">
              <a:lnSpc>
                <a:spcPts val="1880"/>
              </a:lnSpc>
              <a:buFont typeface="Arial" panose="020B0604020202020204" pitchFamily="34" charset="0"/>
              <a:buChar char="•"/>
            </a:pPr>
            <a:r>
              <a:rPr lang="en-US" sz="1200" dirty="0">
                <a:solidFill>
                  <a:schemeClr val="tx2"/>
                </a:solidFill>
                <a:latin typeface="CVS Health Sans" panose="020B0504020202020204" pitchFamily="34" charset="0"/>
              </a:rPr>
              <a:t>Estimate costs</a:t>
            </a:r>
          </a:p>
          <a:p>
            <a:pPr marL="285750" indent="-285750">
              <a:lnSpc>
                <a:spcPts val="1880"/>
              </a:lnSpc>
              <a:buFont typeface="Arial" panose="020B0604020202020204" pitchFamily="34" charset="0"/>
              <a:buChar char="•"/>
            </a:pPr>
            <a:r>
              <a:rPr lang="en-US" sz="1200" dirty="0">
                <a:solidFill>
                  <a:schemeClr val="tx2"/>
                </a:solidFill>
                <a:latin typeface="CVS Health Sans" panose="020B0504020202020204" pitchFamily="34" charset="0"/>
              </a:rPr>
              <a:t>Track claims</a:t>
            </a:r>
          </a:p>
          <a:p>
            <a:pPr marL="285750" indent="-285750">
              <a:lnSpc>
                <a:spcPts val="1880"/>
              </a:lnSpc>
              <a:buFont typeface="Arial" panose="020B0604020202020204" pitchFamily="34" charset="0"/>
              <a:buChar char="•"/>
            </a:pPr>
            <a:r>
              <a:rPr lang="en-US" sz="1200" dirty="0">
                <a:solidFill>
                  <a:schemeClr val="tx2"/>
                </a:solidFill>
                <a:latin typeface="CVS Health Sans" panose="020B0504020202020204" pitchFamily="34" charset="0"/>
              </a:rPr>
              <a:t>Access your digital member ID card</a:t>
            </a:r>
          </a:p>
        </p:txBody>
      </p:sp>
      <p:sp>
        <p:nvSpPr>
          <p:cNvPr id="12" name="TextBox 11">
            <a:extLst>
              <a:ext uri="{FF2B5EF4-FFF2-40B4-BE49-F238E27FC236}">
                <a16:creationId xmlns:a16="http://schemas.microsoft.com/office/drawing/2014/main" id="{5E480AA1-242B-4C4C-8AEF-381CE5F9AAF4}"/>
              </a:ext>
            </a:extLst>
          </p:cNvPr>
          <p:cNvSpPr txBox="1"/>
          <p:nvPr/>
        </p:nvSpPr>
        <p:spPr>
          <a:xfrm>
            <a:off x="5427547" y="4437856"/>
            <a:ext cx="3134696" cy="1438214"/>
          </a:xfrm>
          <a:prstGeom prst="rect">
            <a:avLst/>
          </a:prstGeom>
          <a:noFill/>
        </p:spPr>
        <p:txBody>
          <a:bodyPr wrap="square" lIns="0" tIns="0" rIns="0" bIns="0" numCol="1" spcCol="365760" rtlCol="0">
            <a:spAutoFit/>
          </a:bodyPr>
          <a:lstStyle/>
          <a:p>
            <a:pPr>
              <a:lnSpc>
                <a:spcPts val="1880"/>
              </a:lnSpc>
            </a:pPr>
            <a:r>
              <a:rPr lang="en-US" sz="1200" dirty="0">
                <a:solidFill>
                  <a:schemeClr val="tx2"/>
                </a:solidFill>
                <a:latin typeface="CVS Health Sans Medium" panose="020B0504020202020204" pitchFamily="34" charset="0"/>
              </a:rPr>
              <a:t>Use the International Mobile Assistance app when you're outside the U.S.</a:t>
            </a:r>
          </a:p>
          <a:p>
            <a:pPr marL="285750" indent="-285750">
              <a:lnSpc>
                <a:spcPts val="1880"/>
              </a:lnSpc>
              <a:buFont typeface="Arial" panose="020B0604020202020204" pitchFamily="34" charset="0"/>
              <a:buChar char="•"/>
            </a:pPr>
            <a:r>
              <a:rPr lang="en-US" sz="1200" dirty="0">
                <a:solidFill>
                  <a:schemeClr val="tx2"/>
                </a:solidFill>
                <a:latin typeface="CVS Health Sans" panose="020B0504020202020204" pitchFamily="34" charset="0"/>
              </a:rPr>
              <a:t>Submit claims</a:t>
            </a:r>
          </a:p>
          <a:p>
            <a:pPr marL="285750" indent="-285750">
              <a:lnSpc>
                <a:spcPts val="1880"/>
              </a:lnSpc>
              <a:buFont typeface="Arial" panose="020B0604020202020204" pitchFamily="34" charset="0"/>
              <a:buChar char="•"/>
            </a:pPr>
            <a:r>
              <a:rPr lang="en-US" sz="1200" dirty="0">
                <a:solidFill>
                  <a:schemeClr val="tx2"/>
                </a:solidFill>
                <a:latin typeface="CVS Health Sans" panose="020B0504020202020204" pitchFamily="34" charset="0"/>
              </a:rPr>
              <a:t>Search for doctors and hospitals </a:t>
            </a:r>
          </a:p>
          <a:p>
            <a:pPr marL="285750" indent="-285750">
              <a:lnSpc>
                <a:spcPts val="1880"/>
              </a:lnSpc>
              <a:buFont typeface="Arial" panose="020B0604020202020204" pitchFamily="34" charset="0"/>
              <a:buChar char="•"/>
            </a:pPr>
            <a:r>
              <a:rPr lang="en-US" sz="1200" dirty="0">
                <a:solidFill>
                  <a:schemeClr val="tx2"/>
                </a:solidFill>
                <a:latin typeface="CVS Health Sans" panose="020B0504020202020204" pitchFamily="34" charset="0"/>
              </a:rPr>
              <a:t>Find forms, health care resources </a:t>
            </a:r>
            <a:br>
              <a:rPr lang="en-US" sz="1200" dirty="0">
                <a:solidFill>
                  <a:schemeClr val="tx2"/>
                </a:solidFill>
                <a:latin typeface="CVS Health Sans" panose="020B0504020202020204" pitchFamily="34" charset="0"/>
              </a:rPr>
            </a:br>
            <a:r>
              <a:rPr lang="en-US" sz="1200" dirty="0">
                <a:solidFill>
                  <a:schemeClr val="tx2"/>
                </a:solidFill>
                <a:latin typeface="CVS Health Sans" panose="020B0504020202020204" pitchFamily="34" charset="0"/>
              </a:rPr>
              <a:t>and more</a:t>
            </a:r>
          </a:p>
        </p:txBody>
      </p:sp>
      <p:pic>
        <p:nvPicPr>
          <p:cNvPr id="13" name="Picture 12" descr="A picture containing text, room, gambling house, vector graphics&#10;&#10;Description automatically generated">
            <a:extLst>
              <a:ext uri="{FF2B5EF4-FFF2-40B4-BE49-F238E27FC236}">
                <a16:creationId xmlns:a16="http://schemas.microsoft.com/office/drawing/2014/main" id="{5626115B-F3AA-664A-A77F-53D50104AFE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64903" y="4410705"/>
            <a:ext cx="551719" cy="551719"/>
          </a:xfrm>
          <a:prstGeom prst="rect">
            <a:avLst/>
          </a:prstGeom>
        </p:spPr>
      </p:pic>
    </p:spTree>
    <p:extLst>
      <p:ext uri="{BB962C8B-B14F-4D97-AF65-F5344CB8AC3E}">
        <p14:creationId xmlns:p14="http://schemas.microsoft.com/office/powerpoint/2010/main" val="3570702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247C09C-5CF2-4159-B0A4-8CD836E10F27}"/>
              </a:ext>
            </a:extLst>
          </p:cNvPr>
          <p:cNvSpPr/>
          <p:nvPr/>
        </p:nvSpPr>
        <p:spPr bwMode="gray">
          <a:xfrm>
            <a:off x="780649" y="1288509"/>
            <a:ext cx="4155168" cy="4872146"/>
          </a:xfrm>
          <a:prstGeom prst="rect">
            <a:avLst/>
          </a:prstGeom>
          <a:solidFill>
            <a:schemeClr val="bg2"/>
          </a:solidFill>
          <a:ln>
            <a:no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a:solidFill>
                <a:schemeClr val="bg1"/>
              </a:solidFill>
            </a:endParaRPr>
          </a:p>
        </p:txBody>
      </p:sp>
      <p:grpSp>
        <p:nvGrpSpPr>
          <p:cNvPr id="5" name="Group 4">
            <a:extLst>
              <a:ext uri="{FF2B5EF4-FFF2-40B4-BE49-F238E27FC236}">
                <a16:creationId xmlns:a16="http://schemas.microsoft.com/office/drawing/2014/main" id="{28E2D8E3-2D7A-4B45-8A8A-62EA2AE12BDC}"/>
              </a:ext>
            </a:extLst>
          </p:cNvPr>
          <p:cNvGrpSpPr/>
          <p:nvPr/>
        </p:nvGrpSpPr>
        <p:grpSpPr>
          <a:xfrm>
            <a:off x="734469" y="1288509"/>
            <a:ext cx="4164404" cy="4824621"/>
            <a:chOff x="1214758" y="1179015"/>
            <a:chExt cx="4164404" cy="4824621"/>
          </a:xfrm>
        </p:grpSpPr>
        <p:pic>
          <p:nvPicPr>
            <p:cNvPr id="3" name="Picture 2" descr="Graphical user interface, website&#10;&#10;Description automatically generated">
              <a:extLst>
                <a:ext uri="{FF2B5EF4-FFF2-40B4-BE49-F238E27FC236}">
                  <a16:creationId xmlns:a16="http://schemas.microsoft.com/office/drawing/2014/main" id="{2326B2DB-8D0A-4828-A254-2F23C4DD554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14758" y="1179015"/>
              <a:ext cx="4157029" cy="1650733"/>
            </a:xfrm>
            <a:prstGeom prst="rect">
              <a:avLst/>
            </a:prstGeom>
            <a:ln>
              <a:noFill/>
            </a:ln>
          </p:spPr>
        </p:pic>
        <p:pic>
          <p:nvPicPr>
            <p:cNvPr id="6" name="Picture 5" descr="A screenshot of a computer&#10;&#10;Description automatically generated with medium confidence">
              <a:extLst>
                <a:ext uri="{FF2B5EF4-FFF2-40B4-BE49-F238E27FC236}">
                  <a16:creationId xmlns:a16="http://schemas.microsoft.com/office/drawing/2014/main" id="{BF85677C-0CBC-4BA7-A8C6-2A1B2C2AE1E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223994" y="2829748"/>
              <a:ext cx="4155168" cy="3173888"/>
            </a:xfrm>
            <a:prstGeom prst="rect">
              <a:avLst/>
            </a:prstGeom>
            <a:ln>
              <a:noFill/>
            </a:ln>
          </p:spPr>
        </p:pic>
      </p:grpSp>
      <p:sp>
        <p:nvSpPr>
          <p:cNvPr id="11" name="Rectangle 10">
            <a:extLst>
              <a:ext uri="{FF2B5EF4-FFF2-40B4-BE49-F238E27FC236}">
                <a16:creationId xmlns:a16="http://schemas.microsoft.com/office/drawing/2014/main" id="{C9675D46-E673-4E77-A046-04E12D8841EF}"/>
              </a:ext>
            </a:extLst>
          </p:cNvPr>
          <p:cNvSpPr/>
          <p:nvPr/>
        </p:nvSpPr>
        <p:spPr bwMode="gray">
          <a:xfrm>
            <a:off x="3474732" y="5313052"/>
            <a:ext cx="1326317" cy="139470"/>
          </a:xfrm>
          <a:prstGeom prst="rect">
            <a:avLst/>
          </a:prstGeom>
          <a:noFill/>
          <a:ln w="19050">
            <a:solidFill>
              <a:srgbClr val="FF0000"/>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b="1" dirty="0">
              <a:solidFill>
                <a:schemeClr val="bg1"/>
              </a:solidFill>
              <a:latin typeface="CVS Health Sans" panose="020B0504020202020204" pitchFamily="34" charset="0"/>
            </a:endParaRPr>
          </a:p>
        </p:txBody>
      </p:sp>
      <p:sp>
        <p:nvSpPr>
          <p:cNvPr id="12" name="Title 1">
            <a:extLst>
              <a:ext uri="{FF2B5EF4-FFF2-40B4-BE49-F238E27FC236}">
                <a16:creationId xmlns:a16="http://schemas.microsoft.com/office/drawing/2014/main" id="{8341AB10-4A73-2642-AC81-93B7E5FDED47}"/>
              </a:ext>
            </a:extLst>
          </p:cNvPr>
          <p:cNvSpPr txBox="1">
            <a:spLocks/>
          </p:cNvSpPr>
          <p:nvPr/>
        </p:nvSpPr>
        <p:spPr>
          <a:xfrm>
            <a:off x="446063" y="381409"/>
            <a:ext cx="8319892" cy="731610"/>
          </a:xfrm>
          <a:prstGeom prst="rect">
            <a:avLst/>
          </a:prstGeom>
        </p:spPr>
        <p:txBody>
          <a:bodyPr vert="horz" lIns="0" tIns="0" rIns="0" bIns="0" rtlCol="0" anchor="ctr">
            <a:noAutofit/>
          </a:bodyPr>
          <a:lstStyle>
            <a:lvl1pPr algn="l" defTabSz="685983" rtl="0" eaLnBrk="1" latinLnBrk="0" hangingPunct="1">
              <a:lnSpc>
                <a:spcPct val="90000"/>
              </a:lnSpc>
              <a:spcBef>
                <a:spcPct val="0"/>
              </a:spcBef>
              <a:buNone/>
              <a:defRPr sz="2400" b="0" i="0" kern="1200">
                <a:solidFill>
                  <a:srgbClr val="7D3F98"/>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l" defTabSz="685983" rtl="0" eaLnBrk="1" fontAlgn="auto" latinLnBrk="0" hangingPunct="1">
              <a:lnSpc>
                <a:spcPct val="90000"/>
              </a:lnSpc>
              <a:spcBef>
                <a:spcPct val="0"/>
              </a:spcBef>
              <a:spcAft>
                <a:spcPts val="0"/>
              </a:spcAft>
              <a:buClrTx/>
              <a:buSzTx/>
              <a:buFontTx/>
              <a:buNone/>
              <a:tabLst/>
              <a:defRPr/>
            </a:pPr>
            <a:r>
              <a:rPr lang="en-US" sz="2800" b="1" dirty="0">
                <a:latin typeface="CVS Health Sans" panose="020B0504020202020204" pitchFamily="34" charset="0"/>
                <a:ea typeface="Open Sans" panose="020B0606030504020204" pitchFamily="34" charset="0"/>
                <a:cs typeface="Open Sans" panose="020B0606030504020204" pitchFamily="34" charset="0"/>
              </a:rPr>
              <a:t>Aetna.com — where to go to submit a new claim</a:t>
            </a:r>
            <a:endParaRPr kumimoji="0" lang="en-US" sz="2800" b="1" u="none" strike="noStrike" kern="1200" cap="none" spc="0" normalizeH="0" baseline="0" noProof="0" dirty="0">
              <a:ln>
                <a:noFill/>
              </a:ln>
              <a:solidFill>
                <a:srgbClr val="7D3F98"/>
              </a:solidFill>
              <a:effectLst/>
              <a:uLnTx/>
              <a:uFillTx/>
              <a:latin typeface="CVS Health Sans" panose="020B0504020202020204" pitchFamily="34" charset="0"/>
              <a:ea typeface="Open Sans" panose="020B0606030504020204" pitchFamily="34" charset="0"/>
              <a:cs typeface="Open Sans" panose="020B0606030504020204" pitchFamily="34" charset="0"/>
            </a:endParaRPr>
          </a:p>
        </p:txBody>
      </p:sp>
      <p:sp>
        <p:nvSpPr>
          <p:cNvPr id="16" name="Rectangle 15">
            <a:extLst>
              <a:ext uri="{FF2B5EF4-FFF2-40B4-BE49-F238E27FC236}">
                <a16:creationId xmlns:a16="http://schemas.microsoft.com/office/drawing/2014/main" id="{D4B1D0FD-FE6D-EC44-9155-D4888C066B86}"/>
              </a:ext>
            </a:extLst>
          </p:cNvPr>
          <p:cNvSpPr/>
          <p:nvPr/>
        </p:nvSpPr>
        <p:spPr>
          <a:xfrm>
            <a:off x="5354201" y="4213780"/>
            <a:ext cx="3290615" cy="1528421"/>
          </a:xfrm>
          <a:prstGeom prst="rect">
            <a:avLst/>
          </a:prstGeom>
          <a:solidFill>
            <a:schemeClr val="accent2">
              <a:lumMod val="20000"/>
              <a:lumOff val="80000"/>
            </a:schemeClr>
          </a:solidFill>
          <a:ln w="25400" cap="flat" cmpd="sng" algn="ctr">
            <a:noFill/>
            <a:prstDash val="solid"/>
          </a:ln>
          <a:effectLst/>
        </p:spPr>
        <p:txBody>
          <a:bodyPr lIns="137160" tIns="137160" rIns="137160" bIns="137160" rtlCol="0" anchor="ctr"/>
          <a:lstStyle/>
          <a:p>
            <a:pPr>
              <a:defRPr/>
            </a:pPr>
            <a:r>
              <a:rPr lang="en-US" sz="1400" kern="0" dirty="0">
                <a:solidFill>
                  <a:schemeClr val="tx2"/>
                </a:solidFill>
                <a:latin typeface="CVS Health Sans" panose="020B0504020202020204" pitchFamily="34" charset="0"/>
                <a:ea typeface="Open Sans Semibold" panose="020B0606030504020204" pitchFamily="34" charset="0"/>
                <a:cs typeface="Open Sans Semibold" panose="020B0606030504020204" pitchFamily="34" charset="0"/>
              </a:rPr>
              <a:t>From your </a:t>
            </a:r>
            <a:r>
              <a:rPr lang="en-US" sz="1400" b="1" kern="0" dirty="0">
                <a:solidFill>
                  <a:schemeClr val="tx2"/>
                </a:solidFill>
                <a:latin typeface="CVS Health Sans" panose="020B0504020202020204" pitchFamily="34" charset="0"/>
                <a:ea typeface="Open Sans Semibold" panose="020B0606030504020204" pitchFamily="34" charset="0"/>
                <a:cs typeface="Open Sans Semibold" panose="020B0606030504020204" pitchFamily="34" charset="0"/>
              </a:rPr>
              <a:t>Aetna.com </a:t>
            </a:r>
            <a:r>
              <a:rPr lang="en-US" sz="1400" kern="0" dirty="0">
                <a:solidFill>
                  <a:schemeClr val="tx2"/>
                </a:solidFill>
                <a:latin typeface="CVS Health Sans" panose="020B0504020202020204" pitchFamily="34" charset="0"/>
                <a:ea typeface="Open Sans Semibold" panose="020B0606030504020204" pitchFamily="34" charset="0"/>
                <a:cs typeface="Open Sans Semibold" panose="020B0606030504020204" pitchFamily="34" charset="0"/>
              </a:rPr>
              <a:t>home page scroll down and c</a:t>
            </a:r>
            <a:r>
              <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lick </a:t>
            </a:r>
            <a:r>
              <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panose="020B0606030504020204" pitchFamily="34" charset="0"/>
                <a:cs typeface="Open Sans" panose="020B0606030504020204" pitchFamily="34" charset="0"/>
              </a:rPr>
              <a:t>Aetna International </a:t>
            </a:r>
            <a:r>
              <a:rPr lang="en-US" sz="1400" kern="0" dirty="0">
                <a:solidFill>
                  <a:schemeClr val="tx2"/>
                </a:solidFill>
                <a:latin typeface="CVS Health Sans" panose="020B0504020202020204" pitchFamily="34" charset="0"/>
                <a:ea typeface="Open Sans Semibold" panose="020B0606030504020204" pitchFamily="34" charset="0"/>
                <a:cs typeface="Open Sans Semibold" panose="020B0606030504020204" pitchFamily="34" charset="0"/>
              </a:rPr>
              <a:t>to go to </a:t>
            </a:r>
            <a:r>
              <a:rPr lang="en-US" sz="1400" b="1" kern="0" dirty="0">
                <a:solidFill>
                  <a:schemeClr val="tx2"/>
                </a:solidFill>
                <a:latin typeface="CVS Health Sans" panose="020B0504020202020204" pitchFamily="34" charset="0"/>
                <a:ea typeface="Open Sans Semibold" panose="020B0606030504020204" pitchFamily="34" charset="0"/>
                <a:cs typeface="Open Sans Semibold" panose="020B0606030504020204" pitchFamily="34" charset="0"/>
              </a:rPr>
              <a:t>AetnaInternational.com </a:t>
            </a:r>
            <a:r>
              <a:rPr lang="en-US" sz="1400" kern="0" dirty="0">
                <a:solidFill>
                  <a:schemeClr val="tx2"/>
                </a:solidFill>
                <a:latin typeface="CVS Health Sans" panose="020B0504020202020204" pitchFamily="34" charset="0"/>
                <a:ea typeface="Open Sans Semibold" panose="020B0606030504020204" pitchFamily="34" charset="0"/>
                <a:cs typeface="Open Sans Semibold" panose="020B0606030504020204" pitchFamily="34" charset="0"/>
              </a:rPr>
              <a:t>to submit new claims and find providers </a:t>
            </a:r>
            <a:r>
              <a:rPr lang="en-US" sz="1400" kern="0" dirty="0">
                <a:solidFill>
                  <a:schemeClr val="tx2"/>
                </a:solidFill>
                <a:latin typeface="CVS Health Sans" panose="020B0504020202020204" pitchFamily="34" charset="0"/>
                <a:ea typeface="Open Sans" panose="020B0606030504020204" pitchFamily="34" charset="0"/>
                <a:cs typeface="Open Sans" panose="020B0606030504020204" pitchFamily="34" charset="0"/>
              </a:rPr>
              <a:t>OUTSIDE</a:t>
            </a:r>
            <a:r>
              <a:rPr lang="en-US" sz="1400" kern="0" dirty="0">
                <a:solidFill>
                  <a:schemeClr val="tx2"/>
                </a:solidFill>
                <a:latin typeface="CVS Health Sans" panose="020B0504020202020204" pitchFamily="34" charset="0"/>
                <a:ea typeface="Open Sans Semibold" panose="020B0606030504020204" pitchFamily="34" charset="0"/>
                <a:cs typeface="Open Sans Semibold" panose="020B0606030504020204" pitchFamily="34" charset="0"/>
              </a:rPr>
              <a:t> the U.S.</a:t>
            </a:r>
            <a:endPar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panose="020B0606030504020204" pitchFamily="34" charset="0"/>
              <a:cs typeface="Open Sans" panose="020B0606030504020204" pitchFamily="34" charset="0"/>
            </a:endParaRPr>
          </a:p>
        </p:txBody>
      </p:sp>
      <p:cxnSp>
        <p:nvCxnSpPr>
          <p:cNvPr id="17" name="Straight Arrow Connector 16">
            <a:extLst>
              <a:ext uri="{FF2B5EF4-FFF2-40B4-BE49-F238E27FC236}">
                <a16:creationId xmlns:a16="http://schemas.microsoft.com/office/drawing/2014/main" id="{11A75EB6-6C8D-D040-8354-1CB540B0A5CA}"/>
              </a:ext>
            </a:extLst>
          </p:cNvPr>
          <p:cNvCxnSpPr>
            <a:cxnSpLocks/>
          </p:cNvCxnSpPr>
          <p:nvPr/>
        </p:nvCxnSpPr>
        <p:spPr>
          <a:xfrm flipH="1">
            <a:off x="4487349" y="4624736"/>
            <a:ext cx="732084" cy="739579"/>
          </a:xfrm>
          <a:prstGeom prst="straightConnector1">
            <a:avLst/>
          </a:prstGeom>
          <a:ln w="25400" cmpd="sng">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2480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80EA5AB-6118-BA4B-8939-1EC57AE33431}"/>
              </a:ext>
            </a:extLst>
          </p:cNvPr>
          <p:cNvGrpSpPr/>
          <p:nvPr/>
        </p:nvGrpSpPr>
        <p:grpSpPr>
          <a:xfrm>
            <a:off x="1903361" y="1413999"/>
            <a:ext cx="6729214" cy="4794598"/>
            <a:chOff x="2534749" y="1545406"/>
            <a:chExt cx="6289209" cy="4481092"/>
          </a:xfrm>
        </p:grpSpPr>
        <p:pic>
          <p:nvPicPr>
            <p:cNvPr id="13" name="Picture 12">
              <a:extLst>
                <a:ext uri="{FF2B5EF4-FFF2-40B4-BE49-F238E27FC236}">
                  <a16:creationId xmlns:a16="http://schemas.microsoft.com/office/drawing/2014/main" id="{813F2077-EDD3-43D9-83E9-B16BDA7C65F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534749" y="1545406"/>
              <a:ext cx="6288202" cy="3831691"/>
            </a:xfrm>
            <a:prstGeom prst="rect">
              <a:avLst/>
            </a:prstGeom>
            <a:ln w="12700">
              <a:solidFill>
                <a:srgbClr val="C2C0C0">
                  <a:lumMod val="40000"/>
                  <a:lumOff val="60000"/>
                </a:srgbClr>
              </a:solidFill>
            </a:ln>
          </p:spPr>
        </p:pic>
        <p:pic>
          <p:nvPicPr>
            <p:cNvPr id="3" name="Picture 2">
              <a:extLst>
                <a:ext uri="{FF2B5EF4-FFF2-40B4-BE49-F238E27FC236}">
                  <a16:creationId xmlns:a16="http://schemas.microsoft.com/office/drawing/2014/main" id="{AD14C018-6D9A-48CF-932C-9BB890D14FF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1926"/>
            <a:stretch/>
          </p:blipFill>
          <p:spPr>
            <a:xfrm>
              <a:off x="2535755" y="5391477"/>
              <a:ext cx="6288203" cy="635021"/>
            </a:xfrm>
            <a:prstGeom prst="rect">
              <a:avLst/>
            </a:prstGeom>
            <a:ln w="12700">
              <a:solidFill>
                <a:srgbClr val="C2C0C0">
                  <a:lumMod val="40000"/>
                  <a:lumOff val="60000"/>
                </a:srgbClr>
              </a:solidFill>
            </a:ln>
          </p:spPr>
        </p:pic>
      </p:grpSp>
      <p:sp>
        <p:nvSpPr>
          <p:cNvPr id="2" name="Title 1">
            <a:extLst>
              <a:ext uri="{FF2B5EF4-FFF2-40B4-BE49-F238E27FC236}">
                <a16:creationId xmlns:a16="http://schemas.microsoft.com/office/drawing/2014/main" id="{8CAB727C-8737-4AEE-AD90-273090E9546E}"/>
              </a:ext>
            </a:extLst>
          </p:cNvPr>
          <p:cNvSpPr txBox="1">
            <a:spLocks/>
          </p:cNvSpPr>
          <p:nvPr/>
        </p:nvSpPr>
        <p:spPr>
          <a:xfrm>
            <a:off x="320040" y="320040"/>
            <a:ext cx="7120451" cy="731610"/>
          </a:xfrm>
          <a:prstGeom prst="rect">
            <a:avLst/>
          </a:prstGeom>
        </p:spPr>
        <p:txBody>
          <a:bodyPr vert="horz" lIns="0" tIns="0" rIns="0" bIns="0" rtlCol="0" anchor="ctr">
            <a:noAutofit/>
          </a:bodyPr>
          <a:lstStyle>
            <a:lvl1pPr algn="l" defTabSz="685983" rtl="0" eaLnBrk="1" latinLnBrk="0" hangingPunct="1">
              <a:lnSpc>
                <a:spcPct val="90000"/>
              </a:lnSpc>
              <a:spcBef>
                <a:spcPct val="0"/>
              </a:spcBef>
              <a:buNone/>
              <a:defRPr sz="2400" b="0" i="0" kern="1200">
                <a:solidFill>
                  <a:srgbClr val="7D3F98"/>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l" defTabSz="685983" rtl="0" eaLnBrk="1" fontAlgn="auto" latinLnBrk="0" hangingPunct="1">
              <a:lnSpc>
                <a:spcPct val="90000"/>
              </a:lnSpc>
              <a:spcBef>
                <a:spcPct val="0"/>
              </a:spcBef>
              <a:spcAft>
                <a:spcPts val="0"/>
              </a:spcAft>
              <a:buClrTx/>
              <a:buSzTx/>
              <a:buFontTx/>
              <a:buNone/>
              <a:tabLst/>
              <a:defRPr/>
            </a:pPr>
            <a:r>
              <a:rPr kumimoji="0" lang="en-US" sz="2800" b="1" u="none" strike="noStrike" kern="1200" cap="none" spc="0" normalizeH="0" baseline="0" noProof="0" dirty="0">
                <a:ln>
                  <a:noFill/>
                </a:ln>
                <a:solidFill>
                  <a:srgbClr val="7D3F98"/>
                </a:solidFill>
                <a:effectLst/>
                <a:uLnTx/>
                <a:uFillTx/>
                <a:latin typeface="CVS Health Sans" panose="020B0504020202020204" pitchFamily="34" charset="0"/>
                <a:ea typeface="Open Sans" panose="020B0606030504020204" pitchFamily="34" charset="0"/>
                <a:cs typeface="Open Sans" panose="020B0606030504020204" pitchFamily="34" charset="0"/>
              </a:rPr>
              <a:t>AetnaInternational.com — home page</a:t>
            </a:r>
          </a:p>
        </p:txBody>
      </p:sp>
      <p:sp>
        <p:nvSpPr>
          <p:cNvPr id="7" name="Rectangle 6">
            <a:extLst>
              <a:ext uri="{FF2B5EF4-FFF2-40B4-BE49-F238E27FC236}">
                <a16:creationId xmlns:a16="http://schemas.microsoft.com/office/drawing/2014/main" id="{440A744E-28DE-4AD5-BFD2-178586546B40}"/>
              </a:ext>
            </a:extLst>
          </p:cNvPr>
          <p:cNvSpPr/>
          <p:nvPr/>
        </p:nvSpPr>
        <p:spPr>
          <a:xfrm>
            <a:off x="320040" y="2272906"/>
            <a:ext cx="2084417" cy="1316711"/>
          </a:xfrm>
          <a:prstGeom prst="rect">
            <a:avLst/>
          </a:prstGeom>
          <a:solidFill>
            <a:schemeClr val="accent2">
              <a:lumMod val="20000"/>
              <a:lumOff val="80000"/>
            </a:schemeClr>
          </a:solidFill>
          <a:ln w="25400" cap="flat" cmpd="sng" algn="ctr">
            <a:noFill/>
            <a:prstDash val="solid"/>
          </a:ln>
          <a:effectLst/>
        </p:spPr>
        <p:txBody>
          <a:bodyPr lIns="137160" tIns="137160" rIns="137160" bIns="13716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Banner messaging highlighting the latest updates and features available for members.</a:t>
            </a:r>
          </a:p>
        </p:txBody>
      </p:sp>
      <p:sp>
        <p:nvSpPr>
          <p:cNvPr id="8" name="Rectangle 7">
            <a:extLst>
              <a:ext uri="{FF2B5EF4-FFF2-40B4-BE49-F238E27FC236}">
                <a16:creationId xmlns:a16="http://schemas.microsoft.com/office/drawing/2014/main" id="{48C07C53-50BF-4182-8F07-2327ABEE54A1}"/>
              </a:ext>
            </a:extLst>
          </p:cNvPr>
          <p:cNvSpPr/>
          <p:nvPr/>
        </p:nvSpPr>
        <p:spPr>
          <a:xfrm>
            <a:off x="4061626" y="1124983"/>
            <a:ext cx="2411605" cy="547260"/>
          </a:xfrm>
          <a:prstGeom prst="rect">
            <a:avLst/>
          </a:prstGeom>
          <a:solidFill>
            <a:schemeClr val="accent2">
              <a:lumMod val="20000"/>
              <a:lumOff val="80000"/>
            </a:schemeClr>
          </a:solidFill>
          <a:ln w="25400" cap="flat" cmpd="sng" algn="ctr">
            <a:noFill/>
            <a:prstDash val="solid"/>
          </a:ln>
          <a:effectLst/>
        </p:spPr>
        <p:txBody>
          <a:bodyPr lIns="137160" tIns="137160" rIns="137160" bIns="13716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Main navigation located at the top of the page.</a:t>
            </a:r>
          </a:p>
        </p:txBody>
      </p:sp>
      <p:sp>
        <p:nvSpPr>
          <p:cNvPr id="9" name="Rectangle 8">
            <a:extLst>
              <a:ext uri="{FF2B5EF4-FFF2-40B4-BE49-F238E27FC236}">
                <a16:creationId xmlns:a16="http://schemas.microsoft.com/office/drawing/2014/main" id="{B2BF169E-BC01-4FCC-8F34-4B81BA5EA93B}"/>
              </a:ext>
            </a:extLst>
          </p:cNvPr>
          <p:cNvSpPr/>
          <p:nvPr/>
        </p:nvSpPr>
        <p:spPr>
          <a:xfrm>
            <a:off x="320039" y="4243127"/>
            <a:ext cx="2084417" cy="1135492"/>
          </a:xfrm>
          <a:prstGeom prst="rect">
            <a:avLst/>
          </a:prstGeom>
          <a:solidFill>
            <a:schemeClr val="accent2">
              <a:lumMod val="20000"/>
              <a:lumOff val="80000"/>
            </a:schemeClr>
          </a:solidFill>
          <a:ln w="25400" cap="flat" cmpd="sng" algn="ctr">
            <a:noFill/>
            <a:prstDash val="solid"/>
          </a:ln>
          <a:effectLst/>
        </p:spPr>
        <p:txBody>
          <a:bodyPr lIns="137160" tIns="137160" rIns="137160" bIns="13716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u="none" strike="noStrike" kern="0" cap="none" spc="0" normalizeH="0" baseline="0" noProof="0" dirty="0">
                <a:ln>
                  <a:noFill/>
                </a:ln>
                <a:solidFill>
                  <a:schemeClr val="tx2"/>
                </a:solidFill>
                <a:effectLst/>
                <a:uLnTx/>
                <a:uFillTx/>
                <a:latin typeface="CVS Health Sans" panose="020B0504020202020204" pitchFamily="34" charset="0"/>
                <a:ea typeface="Open Sans Semibold" panose="020B0606030504020204" pitchFamily="34" charset="0"/>
                <a:cs typeface="Open Sans Semibold" panose="020B0606030504020204" pitchFamily="34" charset="0"/>
              </a:rPr>
              <a:t>Task-driven navigation centered around a regionalized image.</a:t>
            </a:r>
          </a:p>
        </p:txBody>
      </p:sp>
      <p:cxnSp>
        <p:nvCxnSpPr>
          <p:cNvPr id="12" name="Straight Arrow Connector 11">
            <a:extLst>
              <a:ext uri="{FF2B5EF4-FFF2-40B4-BE49-F238E27FC236}">
                <a16:creationId xmlns:a16="http://schemas.microsoft.com/office/drawing/2014/main" id="{1D470E59-8A9D-9144-9883-7D1B2796AF89}"/>
              </a:ext>
            </a:extLst>
          </p:cNvPr>
          <p:cNvCxnSpPr>
            <a:cxnSpLocks/>
          </p:cNvCxnSpPr>
          <p:nvPr/>
        </p:nvCxnSpPr>
        <p:spPr>
          <a:xfrm flipH="1">
            <a:off x="3537284" y="1461227"/>
            <a:ext cx="458480" cy="427731"/>
          </a:xfrm>
          <a:prstGeom prst="straightConnector1">
            <a:avLst/>
          </a:prstGeom>
          <a:ln w="25400" cmpd="sng">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84D7FEF2-0CD9-3049-932F-3B2E419C642C}"/>
              </a:ext>
            </a:extLst>
          </p:cNvPr>
          <p:cNvCxnSpPr>
            <a:cxnSpLocks/>
          </p:cNvCxnSpPr>
          <p:nvPr/>
        </p:nvCxnSpPr>
        <p:spPr>
          <a:xfrm flipV="1">
            <a:off x="2442492" y="2746945"/>
            <a:ext cx="500000" cy="368635"/>
          </a:xfrm>
          <a:prstGeom prst="straightConnector1">
            <a:avLst/>
          </a:prstGeom>
          <a:ln w="25400" cmpd="sng">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58E13D9-A1C6-654B-A8C0-184C941356A5}"/>
              </a:ext>
            </a:extLst>
          </p:cNvPr>
          <p:cNvCxnSpPr>
            <a:cxnSpLocks/>
          </p:cNvCxnSpPr>
          <p:nvPr/>
        </p:nvCxnSpPr>
        <p:spPr>
          <a:xfrm>
            <a:off x="2442492" y="4484199"/>
            <a:ext cx="500000" cy="189401"/>
          </a:xfrm>
          <a:prstGeom prst="straightConnector1">
            <a:avLst/>
          </a:prstGeom>
          <a:ln w="25400" cmpd="sng">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6653131"/>
      </p:ext>
    </p:extLst>
  </p:cSld>
  <p:clrMapOvr>
    <a:masterClrMapping/>
  </p:clrMapOvr>
</p:sld>
</file>

<file path=ppt/theme/theme1.xml><?xml version="1.0" encoding="utf-8"?>
<a:theme xmlns:a="http://schemas.openxmlformats.org/drawingml/2006/main" name="Aetna Violet PPT Template-standard">
  <a:themeElements>
    <a:clrScheme name="Custom 174">
      <a:dk1>
        <a:sysClr val="windowText" lastClr="000000"/>
      </a:dk1>
      <a:lt1>
        <a:srgbClr val="FFFFFF"/>
      </a:lt1>
      <a:dk2>
        <a:srgbClr val="414141"/>
      </a:dk2>
      <a:lt2>
        <a:srgbClr val="C2C0C0"/>
      </a:lt2>
      <a:accent1>
        <a:srgbClr val="563D82"/>
      </a:accent1>
      <a:accent2>
        <a:srgbClr val="7D3F98"/>
      </a:accent2>
      <a:accent3>
        <a:srgbClr val="B18CC1"/>
      </a:accent3>
      <a:accent4>
        <a:srgbClr val="B9AFD6"/>
      </a:accent4>
      <a:accent5>
        <a:srgbClr val="AA0061"/>
      </a:accent5>
      <a:accent6>
        <a:srgbClr val="D20962"/>
      </a:accent6>
      <a:hlink>
        <a:srgbClr val="293BE5"/>
      </a:hlink>
      <a:folHlink>
        <a:srgbClr val="B2B2B2"/>
      </a:folHlink>
    </a:clrScheme>
    <a:fontScheme name="Aetna">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spPr>
      <a:bodyPr rtlCol="0" anchor="ctr"/>
      <a:lstStyle>
        <a:defPPr algn="ctr">
          <a:defRPr b="1" dirty="0" smtClean="0">
            <a:latin typeface="Open Sans Bold"/>
            <a:cs typeface="Open Sans Bold"/>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mpd="sng">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defTabSz="456758" fontAlgn="base">
          <a:spcBef>
            <a:spcPts val="1200"/>
          </a:spcBef>
          <a:defRPr b="0" i="0" dirty="0" err="1" smtClean="0">
            <a:solidFill>
              <a:schemeClr val="tx2"/>
            </a:solidFill>
            <a:latin typeface="Open Sans" charset="0"/>
            <a:ea typeface="Open Sans" charset="0"/>
            <a:cs typeface="Open Sans" charset="0"/>
          </a:defRPr>
        </a:defPPr>
      </a:lstStyle>
    </a:txDef>
  </a:objectDefaults>
  <a:extraClrSchemeLst/>
  <a:extLst>
    <a:ext uri="{05A4C25C-085E-4340-85A3-A5531E510DB2}">
      <thm15:themeFamily xmlns:thm15="http://schemas.microsoft.com/office/thememl/2012/main" name="17_05_03_Aetna_Violet_4x3_WIP" id="{A464F6EA-3DE4-DC44-96E5-A1E88D6C5DE4}" vid="{CA56EE30-4707-D943-84E1-3F06DB138E8B}"/>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Covers_Dividers">
  <a:themeElements>
    <a:clrScheme name="Custom 174">
      <a:dk1>
        <a:sysClr val="windowText" lastClr="000000"/>
      </a:dk1>
      <a:lt1>
        <a:srgbClr val="FFFFFF"/>
      </a:lt1>
      <a:dk2>
        <a:srgbClr val="414141"/>
      </a:dk2>
      <a:lt2>
        <a:srgbClr val="C2C0C0"/>
      </a:lt2>
      <a:accent1>
        <a:srgbClr val="563D82"/>
      </a:accent1>
      <a:accent2>
        <a:srgbClr val="7D3F98"/>
      </a:accent2>
      <a:accent3>
        <a:srgbClr val="B18CC1"/>
      </a:accent3>
      <a:accent4>
        <a:srgbClr val="B9AFD6"/>
      </a:accent4>
      <a:accent5>
        <a:srgbClr val="AA0061"/>
      </a:accent5>
      <a:accent6>
        <a:srgbClr val="D20962"/>
      </a:accent6>
      <a:hlink>
        <a:srgbClr val="293BE5"/>
      </a:hlink>
      <a:folHlink>
        <a:srgbClr val="B2B2B2"/>
      </a:folHlink>
    </a:clrScheme>
    <a:fontScheme name="Open Sans">
      <a:majorFont>
        <a:latin typeface="Open Sans Light"/>
        <a:ea typeface=""/>
        <a:cs typeface=""/>
      </a:majorFont>
      <a:minorFont>
        <a:latin typeface="Open Sans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spPr>
      <a:bodyPr rtlCol="0" anchor="ctr"/>
      <a:lstStyle>
        <a:defPPr algn="ctr">
          <a:defRPr b="1" dirty="0" smtClean="0">
            <a:latin typeface="Open Sans Bold"/>
            <a:cs typeface="Open Sans Bold"/>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mpd="sng">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defTabSz="456758" fontAlgn="base">
          <a:spcBef>
            <a:spcPts val="1200"/>
          </a:spcBef>
          <a:defRPr dirty="0" err="1" smtClean="0">
            <a:solidFill>
              <a:schemeClr val="tx2"/>
            </a:solidFill>
            <a:latin typeface="Open Sans Light"/>
            <a:cs typeface="Open Sans Light"/>
          </a:defRPr>
        </a:defPPr>
      </a:lstStyle>
    </a:txDef>
  </a:objectDefaults>
  <a:extraClrSchemeLst/>
  <a:extLst>
    <a:ext uri="{05A4C25C-085E-4340-85A3-A5531E510DB2}">
      <thm15:themeFamily xmlns:thm15="http://schemas.microsoft.com/office/thememl/2012/main" name="17_05_03_Aetna_Violet_4x3_WIP" id="{A464F6EA-3DE4-DC44-96E5-A1E88D6C5DE4}" vid="{CA56EE30-4707-D943-84E1-3F06DB138E8B}"/>
    </a:ext>
  </a:extLst>
</a:theme>
</file>

<file path=ppt/theme/theme3.xml><?xml version="1.0" encoding="utf-8"?>
<a:theme xmlns:a="http://schemas.openxmlformats.org/drawingml/2006/main" name="Aetna_PPT_EVERYDAY_Template">
  <a:themeElements>
    <a:clrScheme name="Custom 9">
      <a:dk1>
        <a:srgbClr val="000000"/>
      </a:dk1>
      <a:lt1>
        <a:sysClr val="window" lastClr="FFFFFF"/>
      </a:lt1>
      <a:dk2>
        <a:srgbClr val="3F3F3F"/>
      </a:dk2>
      <a:lt2>
        <a:srgbClr val="C0C0C0"/>
      </a:lt2>
      <a:accent1>
        <a:srgbClr val="563D82"/>
      </a:accent1>
      <a:accent2>
        <a:srgbClr val="7D3F98"/>
      </a:accent2>
      <a:accent3>
        <a:srgbClr val="B18CC1"/>
      </a:accent3>
      <a:accent4>
        <a:srgbClr val="B9AFD6"/>
      </a:accent4>
      <a:accent5>
        <a:srgbClr val="646464"/>
      </a:accent5>
      <a:accent6>
        <a:srgbClr val="868686"/>
      </a:accent6>
      <a:hlink>
        <a:srgbClr val="267AC0"/>
      </a:hlink>
      <a:folHlink>
        <a:srgbClr val="A5A5A5"/>
      </a:folHlink>
    </a:clrScheme>
    <a:fontScheme name="CVS Health">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2"/>
        </a:solidFill>
        <a:ln>
          <a:noFill/>
          <a:miter lim="800000"/>
        </a:ln>
        <a:effectLst/>
      </a:spPr>
      <a:bodyPr rtlCol="0" anchor="ctr"/>
      <a:lstStyle>
        <a:defPPr algn="ctr">
          <a:defRPr b="1"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a:ln w="12700" cmpd="sng">
          <a:solidFill>
            <a:schemeClr val="accent6"/>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1400" dirty="0" smtClean="0">
            <a:solidFill>
              <a:schemeClr val="tx2"/>
            </a:solidFill>
          </a:defRPr>
        </a:defPPr>
      </a:lstStyle>
    </a:txDef>
  </a:objectDefaults>
  <a:extraClrSchemeLst/>
</a:theme>
</file>

<file path=ppt/theme/theme4.xml><?xml version="1.0" encoding="utf-8"?>
<a:theme xmlns:a="http://schemas.openxmlformats.org/drawingml/2006/main" name="Aetna_PPT_Executive_Template">
  <a:themeElements>
    <a:clrScheme name="Custom 8">
      <a:dk1>
        <a:srgbClr val="000000"/>
      </a:dk1>
      <a:lt1>
        <a:sysClr val="window" lastClr="FFFFFF"/>
      </a:lt1>
      <a:dk2>
        <a:srgbClr val="3F3F3F"/>
      </a:dk2>
      <a:lt2>
        <a:srgbClr val="C0C0C0"/>
      </a:lt2>
      <a:accent1>
        <a:srgbClr val="563D82"/>
      </a:accent1>
      <a:accent2>
        <a:srgbClr val="7D3F98"/>
      </a:accent2>
      <a:accent3>
        <a:srgbClr val="B18CC1"/>
      </a:accent3>
      <a:accent4>
        <a:srgbClr val="B9AFD6"/>
      </a:accent4>
      <a:accent5>
        <a:srgbClr val="646464"/>
      </a:accent5>
      <a:accent6>
        <a:srgbClr val="868686"/>
      </a:accent6>
      <a:hlink>
        <a:srgbClr val="267AC0"/>
      </a:hlink>
      <a:folHlink>
        <a:srgbClr val="A5A5A5"/>
      </a:folHlink>
    </a:clrScheme>
    <a:fontScheme name="Custom 7">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2"/>
        </a:solidFill>
        <a:ln>
          <a:noFill/>
          <a:miter lim="800000"/>
        </a:ln>
        <a:effectLst/>
      </a:spPr>
      <a:bodyPr rtlCol="0" anchor="ctr"/>
      <a:lstStyle>
        <a:defPPr algn="ctr">
          <a:defRPr b="1"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bwMode="gray">
        <a:ln w="12700" cmpd="sng">
          <a:solidFill>
            <a:schemeClr val="accent6"/>
          </a:solidFill>
          <a:miter lim="800000"/>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defRPr sz="1400" dirty="0" err="1" smtClean="0">
            <a:solidFill>
              <a:schemeClr val="tx2"/>
            </a:solidFill>
          </a:defRPr>
        </a:defPPr>
      </a:lstStyle>
    </a:txDef>
  </a:objectDefaults>
  <a:extraClrSchemeLst/>
</a:theme>
</file>

<file path=ppt/theme/theme5.xml><?xml version="1.0" encoding="utf-8"?>
<a:theme xmlns:a="http://schemas.openxmlformats.org/drawingml/2006/main" name="1_Aetna_PPT_EVERYDAY_Template">
  <a:themeElements>
    <a:clrScheme name="Custom 9">
      <a:dk1>
        <a:srgbClr val="000000"/>
      </a:dk1>
      <a:lt1>
        <a:sysClr val="window" lastClr="FFFFFF"/>
      </a:lt1>
      <a:dk2>
        <a:srgbClr val="3F3F3F"/>
      </a:dk2>
      <a:lt2>
        <a:srgbClr val="C0C0C0"/>
      </a:lt2>
      <a:accent1>
        <a:srgbClr val="563D82"/>
      </a:accent1>
      <a:accent2>
        <a:srgbClr val="7D3F98"/>
      </a:accent2>
      <a:accent3>
        <a:srgbClr val="B18CC1"/>
      </a:accent3>
      <a:accent4>
        <a:srgbClr val="B9AFD6"/>
      </a:accent4>
      <a:accent5>
        <a:srgbClr val="646464"/>
      </a:accent5>
      <a:accent6>
        <a:srgbClr val="868686"/>
      </a:accent6>
      <a:hlink>
        <a:srgbClr val="267AC0"/>
      </a:hlink>
      <a:folHlink>
        <a:srgbClr val="A5A5A5"/>
      </a:folHlink>
    </a:clrScheme>
    <a:fontScheme name="CVS Health">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2"/>
        </a:solidFill>
        <a:ln>
          <a:noFill/>
          <a:miter lim="800000"/>
        </a:ln>
        <a:effectLst/>
      </a:spPr>
      <a:bodyPr rtlCol="0" anchor="ctr"/>
      <a:lstStyle>
        <a:defPPr algn="ctr">
          <a:defRPr b="1"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a:ln w="12700" cmpd="sng">
          <a:solidFill>
            <a:schemeClr val="accent6"/>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1400" dirty="0" smtClean="0">
            <a:solidFill>
              <a:schemeClr val="tx2"/>
            </a:solidFill>
          </a:defRPr>
        </a:defPPr>
      </a:lstStyle>
    </a:txDef>
  </a:objectDefaults>
  <a:extraClrSchemeLst/>
</a:theme>
</file>

<file path=ppt/theme/theme6.xml><?xml version="1.0" encoding="utf-8"?>
<a:theme xmlns:a="http://schemas.openxmlformats.org/drawingml/2006/main" name="MASTER PAGE PURPLE">
  <a:themeElements>
    <a:clrScheme name="Custom 14">
      <a:dk1>
        <a:srgbClr val="000000"/>
      </a:dk1>
      <a:lt1>
        <a:srgbClr val="000000"/>
      </a:lt1>
      <a:dk2>
        <a:srgbClr val="FFFFFF"/>
      </a:dk2>
      <a:lt2>
        <a:srgbClr val="FFFFFF"/>
      </a:lt2>
      <a:accent1>
        <a:srgbClr val="7D3F98"/>
      </a:accent1>
      <a:accent2>
        <a:srgbClr val="7AC143"/>
      </a:accent2>
      <a:accent3>
        <a:srgbClr val="00BCE4"/>
      </a:accent3>
      <a:accent4>
        <a:srgbClr val="00A78E"/>
      </a:accent4>
      <a:accent5>
        <a:srgbClr val="5F78BB"/>
      </a:accent5>
      <a:accent6>
        <a:srgbClr val="B8D936"/>
      </a:accent6>
      <a:hlink>
        <a:srgbClr val="7090A5"/>
      </a:hlink>
      <a:folHlink>
        <a:srgbClr val="7F7F7F"/>
      </a:folHlink>
    </a:clrScheme>
    <a:fontScheme name="New Logo Master Slid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a:latin typeface="+mn-lt"/>
          </a:defRPr>
        </a:defPPr>
      </a:lstStyle>
    </a:txDef>
  </a:objectDefaults>
  <a:extraClrSchemeLst>
    <a:extraClrScheme>
      <a:clrScheme name="New Logo Master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 Logo Master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ew Logo Master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ew Logo Master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ew Logo Master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ew Logo Master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ew Logo Master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ew Logo Master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ew Logo Master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ew Logo Master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ew Logo Master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ew Logo Master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New Logo Master Slide 13">
        <a:dk1>
          <a:srgbClr val="000000"/>
        </a:dk1>
        <a:lt1>
          <a:srgbClr val="FFFFFF"/>
        </a:lt1>
        <a:dk2>
          <a:srgbClr val="F47721"/>
        </a:dk2>
        <a:lt2>
          <a:srgbClr val="D50962"/>
        </a:lt2>
        <a:accent1>
          <a:srgbClr val="7AC143"/>
        </a:accent1>
        <a:accent2>
          <a:srgbClr val="00A78E"/>
        </a:accent2>
        <a:accent3>
          <a:srgbClr val="FFFFFF"/>
        </a:accent3>
        <a:accent4>
          <a:srgbClr val="000000"/>
        </a:accent4>
        <a:accent5>
          <a:srgbClr val="BEDDB0"/>
        </a:accent5>
        <a:accent6>
          <a:srgbClr val="009780"/>
        </a:accent6>
        <a:hlink>
          <a:srgbClr val="7D3F98"/>
        </a:hlink>
        <a:folHlink>
          <a:srgbClr val="00BCE4"/>
        </a:folHlink>
      </a:clrScheme>
      <a:clrMap bg1="lt1" tx1="dk1" bg2="lt2" tx2="dk2" accent1="accent1" accent2="accent2" accent3="accent3" accent4="accent4" accent5="accent5" accent6="accent6" hlink="hlink" folHlink="folHlink"/>
    </a:extraClrScheme>
    <a:extraClrScheme>
      <a:clrScheme name="New Logo Master Slide 14">
        <a:dk1>
          <a:srgbClr val="000000"/>
        </a:dk1>
        <a:lt1>
          <a:srgbClr val="FFFFFF"/>
        </a:lt1>
        <a:dk2>
          <a:srgbClr val="D20962"/>
        </a:dk2>
        <a:lt2>
          <a:srgbClr val="F47721"/>
        </a:lt2>
        <a:accent1>
          <a:srgbClr val="7AC143"/>
        </a:accent1>
        <a:accent2>
          <a:srgbClr val="00A78E"/>
        </a:accent2>
        <a:accent3>
          <a:srgbClr val="FFFFFF"/>
        </a:accent3>
        <a:accent4>
          <a:srgbClr val="000000"/>
        </a:accent4>
        <a:accent5>
          <a:srgbClr val="BEDDB0"/>
        </a:accent5>
        <a:accent6>
          <a:srgbClr val="009780"/>
        </a:accent6>
        <a:hlink>
          <a:srgbClr val="7D3F98"/>
        </a:hlink>
        <a:folHlink>
          <a:srgbClr val="00BCE4"/>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2_Aetna_PPT_EVERYDAY_Template">
  <a:themeElements>
    <a:clrScheme name="Custom 9">
      <a:dk1>
        <a:srgbClr val="000000"/>
      </a:dk1>
      <a:lt1>
        <a:sysClr val="window" lastClr="FFFFFF"/>
      </a:lt1>
      <a:dk2>
        <a:srgbClr val="3F3F3F"/>
      </a:dk2>
      <a:lt2>
        <a:srgbClr val="C0C0C0"/>
      </a:lt2>
      <a:accent1>
        <a:srgbClr val="563D82"/>
      </a:accent1>
      <a:accent2>
        <a:srgbClr val="7D3F98"/>
      </a:accent2>
      <a:accent3>
        <a:srgbClr val="B18CC1"/>
      </a:accent3>
      <a:accent4>
        <a:srgbClr val="B9AFD6"/>
      </a:accent4>
      <a:accent5>
        <a:srgbClr val="646464"/>
      </a:accent5>
      <a:accent6>
        <a:srgbClr val="868686"/>
      </a:accent6>
      <a:hlink>
        <a:srgbClr val="267AC0"/>
      </a:hlink>
      <a:folHlink>
        <a:srgbClr val="A5A5A5"/>
      </a:folHlink>
    </a:clrScheme>
    <a:fontScheme name="CVS Health">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2"/>
        </a:solidFill>
        <a:ln>
          <a:noFill/>
          <a:miter lim="800000"/>
        </a:ln>
        <a:effectLst/>
      </a:spPr>
      <a:bodyPr rtlCol="0" anchor="ctr"/>
      <a:lstStyle>
        <a:defPPr algn="ctr">
          <a:defRPr b="1"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a:ln w="12700" cmpd="sng">
          <a:solidFill>
            <a:schemeClr val="accent6"/>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1400" dirty="0" smtClean="0">
            <a:solidFill>
              <a:schemeClr val="tx2"/>
            </a:solidFill>
          </a:defRPr>
        </a:defPPr>
      </a:lstStyle>
    </a:txDef>
  </a:objectDefaults>
  <a:extraClrSchemeLst/>
</a:theme>
</file>

<file path=ppt/theme/theme9.xml><?xml version="1.0" encoding="utf-8"?>
<a:theme xmlns:a="http://schemas.openxmlformats.org/drawingml/2006/main" name="1_Aetna_PPT_Executive_Template">
  <a:themeElements>
    <a:clrScheme name="Custom 8">
      <a:dk1>
        <a:srgbClr val="000000"/>
      </a:dk1>
      <a:lt1>
        <a:sysClr val="window" lastClr="FFFFFF"/>
      </a:lt1>
      <a:dk2>
        <a:srgbClr val="3F3F3F"/>
      </a:dk2>
      <a:lt2>
        <a:srgbClr val="C0C0C0"/>
      </a:lt2>
      <a:accent1>
        <a:srgbClr val="563D82"/>
      </a:accent1>
      <a:accent2>
        <a:srgbClr val="7D3F98"/>
      </a:accent2>
      <a:accent3>
        <a:srgbClr val="B18CC1"/>
      </a:accent3>
      <a:accent4>
        <a:srgbClr val="B9AFD6"/>
      </a:accent4>
      <a:accent5>
        <a:srgbClr val="646464"/>
      </a:accent5>
      <a:accent6>
        <a:srgbClr val="868686"/>
      </a:accent6>
      <a:hlink>
        <a:srgbClr val="267AC0"/>
      </a:hlink>
      <a:folHlink>
        <a:srgbClr val="A5A5A5"/>
      </a:folHlink>
    </a:clrScheme>
    <a:fontScheme name="Custom 7">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2"/>
        </a:solidFill>
        <a:ln>
          <a:noFill/>
          <a:miter lim="800000"/>
        </a:ln>
        <a:effectLst/>
      </a:spPr>
      <a:bodyPr rtlCol="0" anchor="ctr"/>
      <a:lstStyle>
        <a:defPPr algn="ctr">
          <a:defRPr b="1"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bwMode="gray">
        <a:ln w="12700" cmpd="sng">
          <a:solidFill>
            <a:schemeClr val="accent6"/>
          </a:solidFill>
          <a:miter lim="800000"/>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defRPr sz="1400" dirty="0" err="1" smtClean="0">
            <a:solidFill>
              <a:schemeClr val="tx2"/>
            </a:solidFill>
          </a:defRPr>
        </a:defPPr>
      </a:lst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CB49505AAF66544B3991E59A726D05A" ma:contentTypeVersion="2" ma:contentTypeDescription="Create a new document." ma:contentTypeScope="" ma:versionID="270738d728c6ac8d74184fd3e3adc7c7">
  <xsd:schema xmlns:xsd="http://www.w3.org/2001/XMLSchema" xmlns:xs="http://www.w3.org/2001/XMLSchema" xmlns:p="http://schemas.microsoft.com/office/2006/metadata/properties" xmlns:ns2="105b4efb-3be6-4b39-a776-8a7d43adc0ca" targetNamespace="http://schemas.microsoft.com/office/2006/metadata/properties" ma:root="true" ma:fieldsID="60f6fba67d3f93db8334635f24b58cd5" ns2:_="">
    <xsd:import namespace="105b4efb-3be6-4b39-a776-8a7d43adc0ca"/>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05b4efb-3be6-4b39-a776-8a7d43adc0c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16BAFB0-7C91-4C79-B7AE-3717EEB08393}">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794b0872-c98d-4129-b755-0f5d62ce7e0e"/>
    <ds:schemaRef ds:uri="http://www.w3.org/XML/1998/namespace"/>
    <ds:schemaRef ds:uri="http://purl.org/dc/dcmitype/"/>
  </ds:schemaRefs>
</ds:datastoreItem>
</file>

<file path=customXml/itemProps2.xml><?xml version="1.0" encoding="utf-8"?>
<ds:datastoreItem xmlns:ds="http://schemas.openxmlformats.org/officeDocument/2006/customXml" ds:itemID="{631E9DDC-EEA4-45AA-ACFB-4E3BA18957A2}">
  <ds:schemaRefs>
    <ds:schemaRef ds:uri="http://schemas.microsoft.com/sharepoint/v3/contenttype/forms"/>
  </ds:schemaRefs>
</ds:datastoreItem>
</file>

<file path=customXml/itemProps3.xml><?xml version="1.0" encoding="utf-8"?>
<ds:datastoreItem xmlns:ds="http://schemas.openxmlformats.org/officeDocument/2006/customXml" ds:itemID="{2236162D-37B9-434B-BF14-12CF424BD4A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05b4efb-3be6-4b39-a776-8a7d43adc0c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Aetna Violet PPT Template-standard</Template>
  <TotalTime>3801</TotalTime>
  <Words>964</Words>
  <Application>Microsoft Office PowerPoint</Application>
  <PresentationFormat>On-screen Show (4:3)</PresentationFormat>
  <Paragraphs>93</Paragraphs>
  <Slides>13</Slides>
  <Notes>1</Notes>
  <HiddenSlides>0</HiddenSlides>
  <MMClips>0</MMClips>
  <ScaleCrop>false</ScaleCrop>
  <HeadingPairs>
    <vt:vector size="6" baseType="variant">
      <vt:variant>
        <vt:lpstr>Fonts Used</vt:lpstr>
      </vt:variant>
      <vt:variant>
        <vt:i4>11</vt:i4>
      </vt:variant>
      <vt:variant>
        <vt:lpstr>Theme</vt:lpstr>
      </vt:variant>
      <vt:variant>
        <vt:i4>9</vt:i4>
      </vt:variant>
      <vt:variant>
        <vt:lpstr>Slide Titles</vt:lpstr>
      </vt:variant>
      <vt:variant>
        <vt:i4>13</vt:i4>
      </vt:variant>
    </vt:vector>
  </HeadingPairs>
  <TitlesOfParts>
    <vt:vector size="33" baseType="lpstr">
      <vt:lpstr>Arial</vt:lpstr>
      <vt:lpstr>Calibri</vt:lpstr>
      <vt:lpstr>Calibri Light</vt:lpstr>
      <vt:lpstr>CVS Health Sans</vt:lpstr>
      <vt:lpstr>CVS Health Sans Medium</vt:lpstr>
      <vt:lpstr>Domaine Display Bold</vt:lpstr>
      <vt:lpstr>Lucida Grande</vt:lpstr>
      <vt:lpstr>Open Sans</vt:lpstr>
      <vt:lpstr>Open Sans Bold</vt:lpstr>
      <vt:lpstr>Open Sans Light</vt:lpstr>
      <vt:lpstr>Open Sans Semibold</vt:lpstr>
      <vt:lpstr>Aetna Violet PPT Template-standard</vt:lpstr>
      <vt:lpstr>2_Covers_Dividers</vt:lpstr>
      <vt:lpstr>Aetna_PPT_EVERYDAY_Template</vt:lpstr>
      <vt:lpstr>Aetna_PPT_Executive_Template</vt:lpstr>
      <vt:lpstr>1_Aetna_PPT_EVERYDAY_Template</vt:lpstr>
      <vt:lpstr>MASTER PAGE PURPLE</vt:lpstr>
      <vt:lpstr>Custom Design</vt:lpstr>
      <vt:lpstr>2_Aetna_PPT_EVERYDAY_Template</vt:lpstr>
      <vt:lpstr>1_Aetna_PPT_Executive_Template</vt:lpstr>
      <vt:lpstr>PowerPoint Presentation</vt:lpstr>
      <vt:lpstr>PowerPoint Presentation</vt:lpstr>
      <vt:lpstr>PowerPoint Presentation</vt:lpstr>
      <vt:lpstr>A few claim tips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Aetna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Jeffrey Oddo</dc:creator>
  <cp:lastModifiedBy>Jennifer Greening</cp:lastModifiedBy>
  <cp:revision>113</cp:revision>
  <cp:lastPrinted>2017-05-03T20:31:01Z</cp:lastPrinted>
  <dcterms:created xsi:type="dcterms:W3CDTF">2017-11-30T21:19:23Z</dcterms:created>
  <dcterms:modified xsi:type="dcterms:W3CDTF">2022-10-25T18:50:08Z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0x010100ACB49505AAF66544B3991E59A726D05A</vt:lpwstr>
  </property>
  <property fmtid="{D5CDD505-2E9C-101B-9397-08002B2CF9AE}" pid="3" name="UnilyDocumentCategory">
    <vt:lpwstr/>
  </property>
  <property fmtid="{D5CDD505-2E9C-101B-9397-08002B2CF9AE}" pid="4" name="MSIP_Label_67599526-06ca-49cc-9fa9-5307800a949a_Enabled">
    <vt:lpwstr>true</vt:lpwstr>
  </property>
  <property fmtid="{D5CDD505-2E9C-101B-9397-08002B2CF9AE}" pid="5" name="MSIP_Label_67599526-06ca-49cc-9fa9-5307800a949a_SetDate">
    <vt:lpwstr>2022-03-11T23:19:21Z</vt:lpwstr>
  </property>
  <property fmtid="{D5CDD505-2E9C-101B-9397-08002B2CF9AE}" pid="6" name="MSIP_Label_67599526-06ca-49cc-9fa9-5307800a949a_Method">
    <vt:lpwstr>Standard</vt:lpwstr>
  </property>
  <property fmtid="{D5CDD505-2E9C-101B-9397-08002B2CF9AE}" pid="7" name="MSIP_Label_67599526-06ca-49cc-9fa9-5307800a949a_Name">
    <vt:lpwstr>67599526-06ca-49cc-9fa9-5307800a949a</vt:lpwstr>
  </property>
  <property fmtid="{D5CDD505-2E9C-101B-9397-08002B2CF9AE}" pid="8" name="MSIP_Label_67599526-06ca-49cc-9fa9-5307800a949a_SiteId">
    <vt:lpwstr>fabb61b8-3afe-4e75-b934-a47f782b8cd7</vt:lpwstr>
  </property>
  <property fmtid="{D5CDD505-2E9C-101B-9397-08002B2CF9AE}" pid="9" name="MSIP_Label_67599526-06ca-49cc-9fa9-5307800a949a_ActionId">
    <vt:lpwstr>538fa00a-1c71-4c3e-8f68-d991b910eb01</vt:lpwstr>
  </property>
  <property fmtid="{D5CDD505-2E9C-101B-9397-08002B2CF9AE}" pid="10" name="MSIP_Label_67599526-06ca-49cc-9fa9-5307800a949a_ContentBits">
    <vt:lpwstr>0</vt:lpwstr>
  </property>
</Properties>
</file>